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media/image3.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15.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Override PartName="/ppt/media/image30.jpeg" ContentType="image/jpeg"/>
  <Override PartName="/ppt/media/image31.jpeg" ContentType="image/jpeg"/>
  <Override PartName="/ppt/media/image32.jpeg" ContentType="image/jpeg"/>
  <Override PartName="/ppt/media/image33.jpeg" ContentType="image/jpeg"/>
  <Override PartName="/ppt/media/image34.jpeg" ContentType="image/jpeg"/>
  <Override PartName="/ppt/media/image35.jpeg" ContentType="image/jpeg"/>
  <Override PartName="/ppt/media/image36.jpeg" ContentType="image/jpeg"/>
  <Override PartName="/ppt/notesSlides/notesSlide27.xml" ContentType="application/vnd.openxmlformats-officedocument.presentationml.notesSlide+xml"/>
  <Override PartName="/ppt/media/image37.jpeg" ContentType="image/jpeg"/>
  <Override PartName="/ppt/media/image38.jpeg" ContentType="image/jpeg"/>
  <Override PartName="/ppt/media/image39.jpeg" ContentType="image/jpeg"/>
  <Override PartName="/ppt/media/image40.jpeg" ContentType="image/jpeg"/>
  <Override PartName="/ppt/media/image41.jpeg" ContentType="image/jpeg"/>
  <Override PartName="/ppt/media/image42.jpeg" ContentType="image/jpeg"/>
  <Override PartName="/ppt/media/image43.jpeg" ContentType="image/jpeg"/>
  <Override PartName="/ppt/media/image44.jpeg" ContentType="image/jpeg"/>
  <Override PartName="/ppt/media/image45.jpeg" ContentType="image/jpeg"/>
  <Override PartName="/ppt/media/image46.jpeg" ContentType="image/jpeg"/>
  <Override PartName="/ppt/media/image47.jpeg" ContentType="image/jpeg"/>
  <Override PartName="/ppt/media/image48.jpeg" ContentType="image/jpeg"/>
  <Override PartName="/ppt/media/image49.jpeg" ContentType="image/jpeg"/>
  <Override PartName="/ppt/notesSlides/notesSlide28.xml" ContentType="application/vnd.openxmlformats-officedocument.presentationml.notesSlide+xml"/>
  <Override PartName="/ppt/notesSlides/notesSlide2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6858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j-lt"/>
        <a:ea typeface="+mj-ea"/>
        <a:cs typeface="+mj-cs"/>
        <a:sym typeface="Helvetica"/>
      </a:defRPr>
    </a:lvl1pPr>
    <a:lvl2pPr marL="0" marR="0" indent="0" algn="l" defTabSz="6858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j-lt"/>
        <a:ea typeface="+mj-ea"/>
        <a:cs typeface="+mj-cs"/>
        <a:sym typeface="Helvetica"/>
      </a:defRPr>
    </a:lvl2pPr>
    <a:lvl3pPr marL="0" marR="0" indent="0" algn="l" defTabSz="6858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j-lt"/>
        <a:ea typeface="+mj-ea"/>
        <a:cs typeface="+mj-cs"/>
        <a:sym typeface="Helvetica"/>
      </a:defRPr>
    </a:lvl3pPr>
    <a:lvl4pPr marL="0" marR="0" indent="0" algn="l" defTabSz="6858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j-lt"/>
        <a:ea typeface="+mj-ea"/>
        <a:cs typeface="+mj-cs"/>
        <a:sym typeface="Helvetica"/>
      </a:defRPr>
    </a:lvl4pPr>
    <a:lvl5pPr marL="0" marR="0" indent="0" algn="l" defTabSz="6858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j-lt"/>
        <a:ea typeface="+mj-ea"/>
        <a:cs typeface="+mj-cs"/>
        <a:sym typeface="Helvetica"/>
      </a:defRPr>
    </a:lvl5pPr>
    <a:lvl6pPr marL="0" marR="0" indent="0" algn="l" defTabSz="6858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j-lt"/>
        <a:ea typeface="+mj-ea"/>
        <a:cs typeface="+mj-cs"/>
        <a:sym typeface="Helvetica"/>
      </a:defRPr>
    </a:lvl6pPr>
    <a:lvl7pPr marL="0" marR="0" indent="0" algn="l" defTabSz="6858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j-lt"/>
        <a:ea typeface="+mj-ea"/>
        <a:cs typeface="+mj-cs"/>
        <a:sym typeface="Helvetica"/>
      </a:defRPr>
    </a:lvl7pPr>
    <a:lvl8pPr marL="0" marR="0" indent="0" algn="l" defTabSz="6858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j-lt"/>
        <a:ea typeface="+mj-ea"/>
        <a:cs typeface="+mj-cs"/>
        <a:sym typeface="Helvetica"/>
      </a:defRPr>
    </a:lvl8pPr>
    <a:lvl9pPr marL="0" marR="0" indent="0" algn="l" defTabSz="6858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7" name="Shape 127"/>
          <p:cNvSpPr/>
          <p:nvPr>
            <p:ph type="sldImg"/>
          </p:nvPr>
        </p:nvSpPr>
        <p:spPr>
          <a:xfrm>
            <a:off x="1143000" y="685800"/>
            <a:ext cx="4572000" cy="3429000"/>
          </a:xfrm>
          <a:prstGeom prst="rect">
            <a:avLst/>
          </a:prstGeom>
        </p:spPr>
        <p:txBody>
          <a:bodyPr/>
          <a:lstStyle/>
          <a:p>
            <a:pPr/>
          </a:p>
        </p:txBody>
      </p:sp>
      <p:sp>
        <p:nvSpPr>
          <p:cNvPr id="128" name="Shape 12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等线"/>
      </a:defRPr>
    </a:lvl1pPr>
    <a:lvl2pPr indent="228600" latinLnBrk="0">
      <a:defRPr sz="1200">
        <a:latin typeface="+mn-lt"/>
        <a:ea typeface="+mn-ea"/>
        <a:cs typeface="+mn-cs"/>
        <a:sym typeface="等线"/>
      </a:defRPr>
    </a:lvl2pPr>
    <a:lvl3pPr indent="457200" latinLnBrk="0">
      <a:defRPr sz="1200">
        <a:latin typeface="+mn-lt"/>
        <a:ea typeface="+mn-ea"/>
        <a:cs typeface="+mn-cs"/>
        <a:sym typeface="等线"/>
      </a:defRPr>
    </a:lvl3pPr>
    <a:lvl4pPr indent="685800" latinLnBrk="0">
      <a:defRPr sz="1200">
        <a:latin typeface="+mn-lt"/>
        <a:ea typeface="+mn-ea"/>
        <a:cs typeface="+mn-cs"/>
        <a:sym typeface="等线"/>
      </a:defRPr>
    </a:lvl4pPr>
    <a:lvl5pPr indent="914400" latinLnBrk="0">
      <a:defRPr sz="1200">
        <a:latin typeface="+mn-lt"/>
        <a:ea typeface="+mn-ea"/>
        <a:cs typeface="+mn-cs"/>
        <a:sym typeface="等线"/>
      </a:defRPr>
    </a:lvl5pPr>
    <a:lvl6pPr indent="1143000" latinLnBrk="0">
      <a:defRPr sz="1200">
        <a:latin typeface="+mn-lt"/>
        <a:ea typeface="+mn-ea"/>
        <a:cs typeface="+mn-cs"/>
        <a:sym typeface="等线"/>
      </a:defRPr>
    </a:lvl6pPr>
    <a:lvl7pPr indent="1371600" latinLnBrk="0">
      <a:defRPr sz="1200">
        <a:latin typeface="+mn-lt"/>
        <a:ea typeface="+mn-ea"/>
        <a:cs typeface="+mn-cs"/>
        <a:sym typeface="等线"/>
      </a:defRPr>
    </a:lvl7pPr>
    <a:lvl8pPr indent="1600200" latinLnBrk="0">
      <a:defRPr sz="1200">
        <a:latin typeface="+mn-lt"/>
        <a:ea typeface="+mn-ea"/>
        <a:cs typeface="+mn-cs"/>
        <a:sym typeface="等线"/>
      </a:defRPr>
    </a:lvl8pPr>
    <a:lvl9pPr indent="1828800" latinLnBrk="0">
      <a:defRPr sz="1200">
        <a:latin typeface="+mn-lt"/>
        <a:ea typeface="+mn-ea"/>
        <a:cs typeface="+mn-cs"/>
        <a:sym typeface="等线"/>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Hello everyone, we are team7. Our team name is STEAMCODE,  which stands for Community Detection on Steam Game Posters.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The original version of CS was a third-party module for Half-Life, so it was named Half-Life: Counter-Strike. However, with the popularity gained after the launch, CS became an indie game and was released in the city.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The original version of CS was a third-party module for Half-Life, so it was named Half-Life: Counter-Strike. However, with the popularity gained after the launch, CS became an indie game and was released in the city. </a:t>
            </a:r>
          </a:p>
          <a:p>
            <a:pPr/>
            <a:r>
              <a:t>By the way, pubg is also.</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And choose some game series.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p1: At the first beginning, we used two methods to pre-process the game posters to get their feature vectors to compute the distance matrix. So, we can apply CD algorithms.</a:t>
            </a:r>
          </a:p>
          <a:p>
            <a:pPr/>
          </a:p>
          <a:p>
            <a:pPr/>
            <a:r>
              <a:t>the first one is Vgg19, it's a convolutional neural network that is trained on more than a million images from the ImageNet database .The number 19 stands for the number of layers with trainable weights. 16 Convolutional layers and 3 Fully Connected layers.</a:t>
            </a:r>
          </a:p>
          <a:p>
            <a:pPr/>
            <a:r>
              <a:t>these are some basic structures and intuition of vgg-19.</a:t>
            </a:r>
          </a:p>
          <a:p>
            <a:pPr/>
          </a:p>
          <a:p>
            <a:pPr/>
            <a:r>
              <a:t>(指着图) This is a chart from the original paper, you can see, the column E refers to VGG-19 architecture, these are the sixteen convolutional layers, and these are the three fully connected layers.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p2: the next one is simple AutoEncoder. it's a neural network made up of three layers; the input layer, one hidden layer and an output layer. One of its features is that it doesn't have so strong constraints as PCA.Then my teammates will talk about our initial attempts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r>
              <a:t>at the begining, we used gn, cfm, FastUnfolding, lpa and other cd algorithms to Community detection . but The results are similar. </a:t>
            </a:r>
          </a:p>
          <a:p>
            <a:pPr/>
            <a:r>
              <a:t>When the threshold is big, almost all the points are gathered together. </a:t>
            </a:r>
          </a:p>
          <a:p>
            <a:pPr/>
            <a:r>
              <a:t>in order to get enough community, we reduce the threshold until there is a good result. </a:t>
            </a:r>
          </a:p>
          <a:p>
            <a:pPr/>
            <a:r>
              <a:t>but At this time, we find that the data loss is too serious.We have a dilemma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p3: so, we decided to try dimension reduction, After the preprocessing, we use t-SNE with PCA to implement the dimension reduction, We have reduced the dimension to get some new data of different dimensions, and the results of  two dimension are as follows.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p>
            <a:pPr/>
            <a:r>
              <a:t>p4: That is the two-dimensional result when we use vgg for preprocessing.</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p>
            <a:pPr/>
            <a:r>
              <a:t>p5:This is the two-dimensional result when we use simple AE for preprocessing.</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p>
          <a:p>
            <a:pPr/>
            <a:r>
              <a:t>After the dimension reduction, we use the new data to cd algorithm.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There are actually three parts: Why we do the project, How we go through the workflow, What insights and interesting stories we get.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p>
          <a:p>
            <a:pPr/>
          </a:p>
          <a:p>
            <a:pPr/>
            <a:r>
              <a:t>at first we  try gn algorithm.when the data is small, the result is great, </a:t>
            </a:r>
          </a:p>
          <a:p>
            <a:pPr/>
            <a:r>
              <a:t>but when we use all my datas,</a:t>
            </a:r>
          </a:p>
          <a:p>
            <a:pPr/>
            <a:r>
              <a:t> we find that the nodes  mainly belonged to several large  Community . so no</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p>
          <a:p>
            <a:pPr/>
            <a:r>
              <a:t>Last time, a group mentioned that the greed_modularity algorithm was better  when the amount of data was large, </a:t>
            </a:r>
          </a:p>
          <a:p>
            <a:pPr/>
            <a:r>
              <a:t>so we try the greed_modularity algorithm to community detection. </a:t>
            </a:r>
          </a:p>
          <a:p>
            <a:pPr/>
            <a:r>
              <a:t>We have found that there are enough Community now, but most of them are invalid Community because they only contain 2or 3 nodes. so no</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p>
          <a:p>
            <a:pPr/>
            <a:r>
              <a:t>After comparing by eye and using modularity, we finally choose the FastUnfolding algorithm as our cd algorithm.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r>
              <a:t>p6:Based on the weight of the edge and the degree of the node, aiming to apply the algorithm perfectly, we do the edge and node filtering </a:t>
            </a:r>
          </a:p>
          <a:p>
            <a:pPr/>
          </a:p>
          <a:p>
            <a:pPr/>
            <a:r>
              <a:t>you can see, when we do the filtering of the edge weight, we can get the change of the graph like this(筛边图), It’s clear that games are roughly divided into 14 communities, and nodes of each community share some commonalities. when we go further, remove those nodes with a very large degree, we can find that the previous big communities will be scattered, and produce more smaller communities. Correspondingly, the number of communities will increase to 25 as well.</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we use the  sample_ae to get the data from 2d to100d.then use fastupfolding to community detection.we using modularity to express the quality of the results.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Shape 429"/>
          <p:cNvSpPr/>
          <p:nvPr>
            <p:ph type="sldImg"/>
          </p:nvPr>
        </p:nvSpPr>
        <p:spPr>
          <a:prstGeom prst="rect">
            <a:avLst/>
          </a:prstGeom>
        </p:spPr>
        <p:txBody>
          <a:bodyPr/>
          <a:lstStyle/>
          <a:p>
            <a:pPr/>
          </a:p>
        </p:txBody>
      </p:sp>
      <p:sp>
        <p:nvSpPr>
          <p:cNvPr id="430" name="Shape 430"/>
          <p:cNvSpPr/>
          <p:nvPr>
            <p:ph type="body" sz="quarter" idx="1"/>
          </p:nvPr>
        </p:nvSpPr>
        <p:spPr>
          <a:prstGeom prst="rect">
            <a:avLst/>
          </a:prstGeom>
        </p:spPr>
        <p:txBody>
          <a:bodyPr/>
          <a:lstStyle/>
          <a:p>
            <a:pPr/>
          </a:p>
          <a:p>
            <a:pPr/>
            <a:r>
              <a:t>In order to get more sub_community, we remove some central points, reuse the community detertion and calculate its modularity.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hape 453"/>
          <p:cNvSpPr/>
          <p:nvPr>
            <p:ph type="sldImg"/>
          </p:nvPr>
        </p:nvSpPr>
        <p:spPr>
          <a:prstGeom prst="rect">
            <a:avLst/>
          </a:prstGeom>
        </p:spPr>
        <p:txBody>
          <a:bodyPr/>
          <a:lstStyle/>
          <a:p>
            <a:pPr/>
          </a:p>
        </p:txBody>
      </p:sp>
      <p:sp>
        <p:nvSpPr>
          <p:cNvPr id="454" name="Shape 454"/>
          <p:cNvSpPr/>
          <p:nvPr>
            <p:ph type="body" sz="quarter" idx="1"/>
          </p:nvPr>
        </p:nvSpPr>
        <p:spPr>
          <a:prstGeom prst="rect">
            <a:avLst/>
          </a:prstGeom>
        </p:spPr>
        <p:txBody>
          <a:bodyPr/>
          <a:lstStyle/>
          <a:p>
            <a:pPr/>
            <a:r>
              <a:t>We also reduce the dimension through the vgg algorithm.</a:t>
            </a:r>
          </a:p>
          <a:p>
            <a:pPr/>
            <a:r>
              <a:t>finally,we chose ..to analyse</a:t>
            </a:r>
          </a:p>
          <a:p>
            <a:pPr/>
            <a:r>
              <a:t>.we can see something intersting .the result is better when the picture's dimension is reduced to 2d.</a:t>
            </a:r>
          </a:p>
          <a:p>
            <a:pPr/>
            <a:r>
              <a:t>We found that after we used Vgg algorithm to reduced dimension, many communities are still connected together,</a:t>
            </a:r>
          </a:p>
          <a:p>
            <a:pPr/>
            <a:r>
              <a:t> when we used sample_ae algorithm to reduced dimension, the communities are separated well .its intersing.but we cannt explain it well</a:t>
            </a:r>
          </a:p>
          <a:p>
            <a:pPr/>
            <a:r>
              <a:t>after we use picture to compare them.we can see,vgg mainly seperate the picture by shape and sample_ae mainly separete them by color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Shape 545"/>
          <p:cNvSpPr/>
          <p:nvPr>
            <p:ph type="sldImg"/>
          </p:nvPr>
        </p:nvSpPr>
        <p:spPr>
          <a:prstGeom prst="rect">
            <a:avLst/>
          </a:prstGeom>
        </p:spPr>
        <p:txBody>
          <a:bodyPr/>
          <a:lstStyle/>
          <a:p>
            <a:pPr/>
          </a:p>
        </p:txBody>
      </p:sp>
      <p:sp>
        <p:nvSpPr>
          <p:cNvPr id="546" name="Shape 546"/>
          <p:cNvSpPr/>
          <p:nvPr>
            <p:ph type="body" sz="quarter" idx="1"/>
          </p:nvPr>
        </p:nvSpPr>
        <p:spPr>
          <a:prstGeom prst="rect">
            <a:avLst/>
          </a:prstGeom>
        </p:spPr>
        <p:txBody>
          <a:bodyPr/>
          <a:lstStyle/>
          <a:p>
            <a:pPr/>
            <a:r>
              <a:t>1998</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Shape 582"/>
          <p:cNvSpPr/>
          <p:nvPr>
            <p:ph type="sldImg"/>
          </p:nvPr>
        </p:nvSpPr>
        <p:spPr>
          <a:prstGeom prst="rect">
            <a:avLst/>
          </a:prstGeom>
        </p:spPr>
        <p:txBody>
          <a:bodyPr/>
          <a:lstStyle/>
          <a:p>
            <a:pPr/>
          </a:p>
        </p:txBody>
      </p:sp>
      <p:sp>
        <p:nvSpPr>
          <p:cNvPr id="583" name="Shape 583"/>
          <p:cNvSpPr/>
          <p:nvPr>
            <p:ph type="body" sz="quarter" idx="1"/>
          </p:nvPr>
        </p:nvSpPr>
        <p:spPr>
          <a:prstGeom prst="rect">
            <a:avLst/>
          </a:prstGeom>
        </p:spPr>
        <p:txBody>
          <a:bodyPr/>
          <a:lstStyle/>
          <a:p>
            <a:pPr/>
            <a:r>
              <a:t>Do you know Steam?</a:t>
            </a:r>
          </a:p>
          <a:p>
            <a:pPr/>
            <a:r>
              <a:t>Do you have a steam account?</a:t>
            </a:r>
          </a:p>
          <a:p>
            <a:pPr/>
            <a:r>
              <a:t>How many games do you have?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Shape 586"/>
          <p:cNvSpPr/>
          <p:nvPr>
            <p:ph type="sldImg"/>
          </p:nvPr>
        </p:nvSpPr>
        <p:spPr>
          <a:prstGeom prst="rect">
            <a:avLst/>
          </a:prstGeom>
        </p:spPr>
        <p:txBody>
          <a:bodyPr/>
          <a:lstStyle/>
          <a:p>
            <a:pPr/>
          </a:p>
        </p:txBody>
      </p:sp>
      <p:sp>
        <p:nvSpPr>
          <p:cNvPr id="587" name="Shape 587"/>
          <p:cNvSpPr/>
          <p:nvPr>
            <p:ph type="body" sz="quarter" idx="1"/>
          </p:nvPr>
        </p:nvSpPr>
        <p:spPr>
          <a:prstGeom prst="rect">
            <a:avLst/>
          </a:prstGeom>
        </p:spPr>
        <p:txBody>
          <a:bodyPr/>
          <a:lstStyle/>
          <a:p>
            <a:pPr/>
            <a:r>
              <a:t>Do you know Steam?</a:t>
            </a:r>
          </a:p>
          <a:p>
            <a:pPr/>
            <a:r>
              <a:t>Do you have a steam account?</a:t>
            </a:r>
          </a:p>
          <a:p>
            <a:pPr/>
            <a:r>
              <a:t>How many games do you have?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Let me answer the question by ask you guys some questions first.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Do you know Steam?</a:t>
            </a:r>
          </a:p>
          <a:p>
            <a:pPr/>
            <a:r>
              <a:t>Do you have a steam account?</a:t>
            </a:r>
          </a:p>
          <a:p>
            <a:pPr/>
            <a:r>
              <a:t>How many games do you have?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If the answers for all the previous are ‘yes’, sth would happen like that.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So, here comes our first objective: Help we player to save money.</a:t>
            </a:r>
          </a:p>
          <a:p>
            <a:pPr/>
            <a:r>
              <a:t>Nodes with box shape indicate the games are on summer sale, while the normal sphere nodes are not.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As Prof.Leong said, to become an expert in a field, you must know about the history first.</a:t>
            </a:r>
          </a:p>
          <a:p>
            <a:pPr/>
            <a:r>
              <a:t>You not only play some games, you also have some knowledge about how the games develops, and know some stories of the games.</a:t>
            </a:r>
          </a:p>
          <a:p>
            <a:pPr/>
            <a:r>
              <a:t>Our system can help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Too famous that … Sometimes when I talk to people about my major … “Hi, man. What’s your major” “CS” “WHAT? You major in playing COUNTER STRIKE???”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All time active players.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tif"/></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幻灯片">
    <p:spTree>
      <p:nvGrpSpPr>
        <p:cNvPr id="1" name=""/>
        <p:cNvGrpSpPr/>
        <p:nvPr/>
      </p:nvGrpSpPr>
      <p:grpSpPr>
        <a:xfrm>
          <a:off x="0" y="0"/>
          <a:ext cx="0" cy="0"/>
          <a:chOff x="0" y="0"/>
          <a:chExt cx="0" cy="0"/>
        </a:xfrm>
      </p:grpSpPr>
      <p:sp>
        <p:nvSpPr>
          <p:cNvPr id="11" name="Title Text"/>
          <p:cNvSpPr txBox="1"/>
          <p:nvPr>
            <p:ph type="title"/>
          </p:nvPr>
        </p:nvSpPr>
        <p:spPr>
          <a:xfrm>
            <a:off x="1143000" y="841771"/>
            <a:ext cx="6858000" cy="1790701"/>
          </a:xfrm>
          <a:prstGeom prst="rect">
            <a:avLst/>
          </a:prstGeom>
        </p:spPr>
        <p:txBody>
          <a:bodyPr anchor="b"/>
          <a:lstStyle>
            <a:lvl1pPr algn="ctr">
              <a:defRPr sz="4500"/>
            </a:lvl1pPr>
          </a:lstStyle>
          <a:p>
            <a:pPr/>
            <a:r>
              <a:t>Title Text</a:t>
            </a:r>
          </a:p>
        </p:txBody>
      </p:sp>
      <p:sp>
        <p:nvSpPr>
          <p:cNvPr id="12" name="Body Level One…"/>
          <p:cNvSpPr txBox="1"/>
          <p:nvPr>
            <p:ph type="body" sz="quarter" idx="1"/>
          </p:nvPr>
        </p:nvSpPr>
        <p:spPr>
          <a:xfrm>
            <a:off x="1143000" y="2701526"/>
            <a:ext cx="6858000" cy="1241824"/>
          </a:xfrm>
          <a:prstGeom prst="rect">
            <a:avLst/>
          </a:prstGeom>
        </p:spPr>
        <p:txBody>
          <a:bodyPr/>
          <a:lstStyle>
            <a:lvl1pPr marL="0" indent="0" algn="ctr">
              <a:buSzTx/>
              <a:buFontTx/>
              <a:buNone/>
              <a:defRPr sz="1800"/>
            </a:lvl1pPr>
            <a:lvl2pPr marL="0" indent="0" algn="ctr">
              <a:buSzTx/>
              <a:buFontTx/>
              <a:buNone/>
              <a:defRPr sz="1800"/>
            </a:lvl2pPr>
            <a:lvl3pPr marL="0" indent="0" algn="ctr">
              <a:buSzTx/>
              <a:buFontTx/>
              <a:buNone/>
              <a:defRPr sz="1800"/>
            </a:lvl3pPr>
            <a:lvl4pPr marL="0" indent="0" algn="ctr">
              <a:buSzTx/>
              <a:buFontTx/>
              <a:buNone/>
              <a:defRPr sz="1800"/>
            </a:lvl4pPr>
            <a:lvl5pPr marL="0" indent="0" algn="ctr">
              <a:buSzTx/>
              <a:buFont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节标题">
    <p:spTree>
      <p:nvGrpSpPr>
        <p:cNvPr id="1" name=""/>
        <p:cNvGrpSpPr/>
        <p:nvPr/>
      </p:nvGrpSpPr>
      <p:grpSpPr>
        <a:xfrm>
          <a:off x="0" y="0"/>
          <a:ext cx="0" cy="0"/>
          <a:chOff x="0" y="0"/>
          <a:chExt cx="0" cy="0"/>
        </a:xfrm>
      </p:grpSpPr>
      <p:sp>
        <p:nvSpPr>
          <p:cNvPr id="92" name="Slide Number"/>
          <p:cNvSpPr txBox="1"/>
          <p:nvPr>
            <p:ph type="sldNum" sz="quarter" idx="2"/>
          </p:nvPr>
        </p:nvSpPr>
        <p:spPr>
          <a:xfrm>
            <a:off x="6329180" y="4658043"/>
            <a:ext cx="224020" cy="2184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自定义版式">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9" name="Rectangle"/>
          <p:cNvSpPr/>
          <p:nvPr/>
        </p:nvSpPr>
        <p:spPr>
          <a:xfrm>
            <a:off x="-6350" y="-15062"/>
            <a:ext cx="9156700" cy="613578"/>
          </a:xfrm>
          <a:prstGeom prst="rect">
            <a:avLst/>
          </a:prstGeom>
          <a:solidFill>
            <a:srgbClr val="181A20"/>
          </a:solidFill>
          <a:ln w="12700">
            <a:miter lim="400000"/>
          </a:ln>
        </p:spPr>
        <p:txBody>
          <a:bodyPr lIns="45718" tIns="45718" rIns="45718" bIns="45718" anchor="ctr"/>
          <a:lstStyle/>
          <a:p>
            <a:pPr>
              <a:defRPr>
                <a:latin typeface="Calibri"/>
                <a:ea typeface="Calibri"/>
                <a:cs typeface="Calibri"/>
                <a:sym typeface="Calibri"/>
              </a:defRPr>
            </a:pPr>
          </a:p>
        </p:txBody>
      </p:sp>
      <p:sp>
        <p:nvSpPr>
          <p:cNvPr id="100" name="Title Text"/>
          <p:cNvSpPr txBox="1"/>
          <p:nvPr>
            <p:ph type="title"/>
          </p:nvPr>
        </p:nvSpPr>
        <p:spPr>
          <a:xfrm>
            <a:off x="1952625" y="101225"/>
            <a:ext cx="5238750" cy="381002"/>
          </a:xfrm>
          <a:prstGeom prst="rect">
            <a:avLst/>
          </a:prstGeom>
        </p:spPr>
        <p:txBody>
          <a:bodyPr anchor="t"/>
          <a:lstStyle>
            <a:lvl1pPr algn="ctr">
              <a:defRPr b="1" sz="2400">
                <a:solidFill>
                  <a:srgbClr val="FFFFFF"/>
                </a:solidFill>
                <a:effectLst>
                  <a:outerShdw sx="100000" sy="100000" kx="0" ky="0" algn="b" rotWithShape="0" blurRad="38100" dist="38100" dir="2700000">
                    <a:srgbClr val="000000">
                      <a:alpha val="43137"/>
                    </a:srgbClr>
                  </a:outerShdw>
                </a:effectLst>
                <a:latin typeface="微软雅黑"/>
                <a:ea typeface="微软雅黑"/>
                <a:cs typeface="微软雅黑"/>
                <a:sym typeface="微软雅黑"/>
              </a:defRPr>
            </a:lvl1pPr>
          </a:lstStyle>
          <a:p>
            <a:pPr/>
            <a:r>
              <a:t>Title Text</a:t>
            </a:r>
          </a:p>
        </p:txBody>
      </p:sp>
      <p:pic>
        <p:nvPicPr>
          <p:cNvPr id="101" name="Image" descr="Image"/>
          <p:cNvPicPr>
            <a:picLocks noChangeAspect="1"/>
          </p:cNvPicPr>
          <p:nvPr/>
        </p:nvPicPr>
        <p:blipFill>
          <a:blip r:embed="rId3">
            <a:extLst/>
          </a:blip>
          <a:srcRect l="5450" t="25758" r="5365" b="26776"/>
          <a:stretch>
            <a:fillRect/>
          </a:stretch>
        </p:blipFill>
        <p:spPr>
          <a:xfrm>
            <a:off x="155428" y="119591"/>
            <a:ext cx="1155350" cy="344331"/>
          </a:xfrm>
          <a:custGeom>
            <a:avLst/>
            <a:gdLst/>
            <a:ahLst/>
            <a:cxnLst>
              <a:cxn ang="0">
                <a:pos x="wd2" y="hd2"/>
              </a:cxn>
              <a:cxn ang="5400000">
                <a:pos x="wd2" y="hd2"/>
              </a:cxn>
              <a:cxn ang="10800000">
                <a:pos x="wd2" y="hd2"/>
              </a:cxn>
              <a:cxn ang="16200000">
                <a:pos x="wd2" y="hd2"/>
              </a:cxn>
            </a:cxnLst>
            <a:rect l="0" t="0" r="r" b="b"/>
            <a:pathLst>
              <a:path w="21549" h="21276" fill="norm" stroke="1" extrusionOk="0">
                <a:moveTo>
                  <a:pt x="2973" y="47"/>
                </a:moveTo>
                <a:cubicBezTo>
                  <a:pt x="1606" y="434"/>
                  <a:pt x="353" y="3743"/>
                  <a:pt x="101" y="7943"/>
                </a:cubicBezTo>
                <a:cubicBezTo>
                  <a:pt x="70" y="8457"/>
                  <a:pt x="26" y="9074"/>
                  <a:pt x="5" y="9317"/>
                </a:cubicBezTo>
                <a:cubicBezTo>
                  <a:pt x="-22" y="9641"/>
                  <a:pt x="48" y="9839"/>
                  <a:pt x="271" y="10077"/>
                </a:cubicBezTo>
                <a:cubicBezTo>
                  <a:pt x="439" y="10256"/>
                  <a:pt x="611" y="10494"/>
                  <a:pt x="656" y="10592"/>
                </a:cubicBezTo>
                <a:cubicBezTo>
                  <a:pt x="700" y="10689"/>
                  <a:pt x="946" y="11019"/>
                  <a:pt x="1197" y="11352"/>
                </a:cubicBezTo>
                <a:cubicBezTo>
                  <a:pt x="1593" y="11876"/>
                  <a:pt x="1691" y="11929"/>
                  <a:pt x="1981" y="11671"/>
                </a:cubicBezTo>
                <a:cubicBezTo>
                  <a:pt x="2272" y="11411"/>
                  <a:pt x="2369" y="11113"/>
                  <a:pt x="2714" y="9366"/>
                </a:cubicBezTo>
                <a:cubicBezTo>
                  <a:pt x="2930" y="8266"/>
                  <a:pt x="3091" y="7220"/>
                  <a:pt x="3070" y="7036"/>
                </a:cubicBezTo>
                <a:cubicBezTo>
                  <a:pt x="3020" y="6608"/>
                  <a:pt x="3335" y="5064"/>
                  <a:pt x="3610" y="4387"/>
                </a:cubicBezTo>
                <a:cubicBezTo>
                  <a:pt x="3867" y="3758"/>
                  <a:pt x="4517" y="3584"/>
                  <a:pt x="4802" y="4069"/>
                </a:cubicBezTo>
                <a:cubicBezTo>
                  <a:pt x="5452" y="5172"/>
                  <a:pt x="5725" y="8020"/>
                  <a:pt x="5364" y="9954"/>
                </a:cubicBezTo>
                <a:cubicBezTo>
                  <a:pt x="5174" y="10969"/>
                  <a:pt x="4752" y="11940"/>
                  <a:pt x="4491" y="11940"/>
                </a:cubicBezTo>
                <a:cubicBezTo>
                  <a:pt x="4256" y="11940"/>
                  <a:pt x="3195" y="14343"/>
                  <a:pt x="3195" y="14883"/>
                </a:cubicBezTo>
                <a:cubicBezTo>
                  <a:pt x="3195" y="15115"/>
                  <a:pt x="3173" y="15399"/>
                  <a:pt x="3144" y="15496"/>
                </a:cubicBezTo>
                <a:cubicBezTo>
                  <a:pt x="3056" y="15788"/>
                  <a:pt x="2885" y="15151"/>
                  <a:pt x="2922" y="14662"/>
                </a:cubicBezTo>
                <a:cubicBezTo>
                  <a:pt x="2970" y="14010"/>
                  <a:pt x="2636" y="12777"/>
                  <a:pt x="2352" y="12578"/>
                </a:cubicBezTo>
                <a:lnTo>
                  <a:pt x="2107" y="12431"/>
                </a:lnTo>
                <a:lnTo>
                  <a:pt x="2366" y="12970"/>
                </a:lnTo>
                <a:cubicBezTo>
                  <a:pt x="2663" y="13601"/>
                  <a:pt x="2758" y="14443"/>
                  <a:pt x="2640" y="15472"/>
                </a:cubicBezTo>
                <a:cubicBezTo>
                  <a:pt x="2540" y="16337"/>
                  <a:pt x="2221" y="16659"/>
                  <a:pt x="1922" y="16207"/>
                </a:cubicBezTo>
                <a:cubicBezTo>
                  <a:pt x="1708" y="15884"/>
                  <a:pt x="1710" y="15891"/>
                  <a:pt x="1863" y="16453"/>
                </a:cubicBezTo>
                <a:cubicBezTo>
                  <a:pt x="1981" y="16883"/>
                  <a:pt x="1993" y="17097"/>
                  <a:pt x="1922" y="17335"/>
                </a:cubicBezTo>
                <a:cubicBezTo>
                  <a:pt x="1850" y="17574"/>
                  <a:pt x="1767" y="17457"/>
                  <a:pt x="1582" y="16869"/>
                </a:cubicBezTo>
                <a:cubicBezTo>
                  <a:pt x="1449" y="16447"/>
                  <a:pt x="1345" y="15939"/>
                  <a:pt x="1345" y="15741"/>
                </a:cubicBezTo>
                <a:cubicBezTo>
                  <a:pt x="1345" y="15544"/>
                  <a:pt x="1282" y="15313"/>
                  <a:pt x="1204" y="15226"/>
                </a:cubicBezTo>
                <a:cubicBezTo>
                  <a:pt x="1127" y="15139"/>
                  <a:pt x="866" y="14792"/>
                  <a:pt x="627" y="14442"/>
                </a:cubicBezTo>
                <a:cubicBezTo>
                  <a:pt x="388" y="14091"/>
                  <a:pt x="174" y="13858"/>
                  <a:pt x="153" y="13927"/>
                </a:cubicBezTo>
                <a:cubicBezTo>
                  <a:pt x="81" y="14166"/>
                  <a:pt x="699" y="17545"/>
                  <a:pt x="960" y="18341"/>
                </a:cubicBezTo>
                <a:cubicBezTo>
                  <a:pt x="1377" y="19613"/>
                  <a:pt x="2277" y="20965"/>
                  <a:pt x="2870" y="21210"/>
                </a:cubicBezTo>
                <a:cubicBezTo>
                  <a:pt x="3760" y="21577"/>
                  <a:pt x="4810" y="20386"/>
                  <a:pt x="5475" y="18243"/>
                </a:cubicBezTo>
                <a:cubicBezTo>
                  <a:pt x="6491" y="14964"/>
                  <a:pt x="6716" y="9394"/>
                  <a:pt x="5994" y="5270"/>
                </a:cubicBezTo>
                <a:cubicBezTo>
                  <a:pt x="5514" y="2532"/>
                  <a:pt x="4520" y="385"/>
                  <a:pt x="3566" y="47"/>
                </a:cubicBezTo>
                <a:cubicBezTo>
                  <a:pt x="3369" y="-23"/>
                  <a:pt x="3168" y="-8"/>
                  <a:pt x="2973" y="47"/>
                </a:cubicBezTo>
                <a:close/>
                <a:moveTo>
                  <a:pt x="4291" y="5393"/>
                </a:moveTo>
                <a:cubicBezTo>
                  <a:pt x="3914" y="5393"/>
                  <a:pt x="3554" y="6166"/>
                  <a:pt x="3529" y="7011"/>
                </a:cubicBezTo>
                <a:cubicBezTo>
                  <a:pt x="3489" y="8369"/>
                  <a:pt x="3511" y="8773"/>
                  <a:pt x="3669" y="9513"/>
                </a:cubicBezTo>
                <a:cubicBezTo>
                  <a:pt x="3767" y="9966"/>
                  <a:pt x="3883" y="10277"/>
                  <a:pt x="3921" y="10199"/>
                </a:cubicBezTo>
                <a:cubicBezTo>
                  <a:pt x="3959" y="10122"/>
                  <a:pt x="4009" y="10187"/>
                  <a:pt x="4039" y="10346"/>
                </a:cubicBezTo>
                <a:cubicBezTo>
                  <a:pt x="4068" y="10505"/>
                  <a:pt x="4152" y="10578"/>
                  <a:pt x="4217" y="10494"/>
                </a:cubicBezTo>
                <a:cubicBezTo>
                  <a:pt x="4283" y="10411"/>
                  <a:pt x="4398" y="10346"/>
                  <a:pt x="4476" y="10346"/>
                </a:cubicBezTo>
                <a:cubicBezTo>
                  <a:pt x="4555" y="10346"/>
                  <a:pt x="4713" y="10044"/>
                  <a:pt x="4831" y="9684"/>
                </a:cubicBezTo>
                <a:cubicBezTo>
                  <a:pt x="5117" y="8804"/>
                  <a:pt x="5130" y="7217"/>
                  <a:pt x="4854" y="6153"/>
                </a:cubicBezTo>
                <a:cubicBezTo>
                  <a:pt x="4694" y="5539"/>
                  <a:pt x="4589" y="5393"/>
                  <a:pt x="4291" y="5393"/>
                </a:cubicBezTo>
                <a:close/>
                <a:moveTo>
                  <a:pt x="4247" y="5810"/>
                </a:moveTo>
                <a:cubicBezTo>
                  <a:pt x="4577" y="5810"/>
                  <a:pt x="4716" y="6054"/>
                  <a:pt x="4846" y="6889"/>
                </a:cubicBezTo>
                <a:cubicBezTo>
                  <a:pt x="5016" y="7973"/>
                  <a:pt x="4993" y="8413"/>
                  <a:pt x="4728" y="9292"/>
                </a:cubicBezTo>
                <a:cubicBezTo>
                  <a:pt x="4466" y="10160"/>
                  <a:pt x="4306" y="10244"/>
                  <a:pt x="3980" y="9660"/>
                </a:cubicBezTo>
                <a:cubicBezTo>
                  <a:pt x="3766" y="9274"/>
                  <a:pt x="3621" y="8215"/>
                  <a:pt x="3669" y="7404"/>
                </a:cubicBezTo>
                <a:cubicBezTo>
                  <a:pt x="3713" y="6663"/>
                  <a:pt x="4022" y="5810"/>
                  <a:pt x="4247" y="5810"/>
                </a:cubicBezTo>
                <a:close/>
                <a:moveTo>
                  <a:pt x="9169" y="6545"/>
                </a:moveTo>
                <a:cubicBezTo>
                  <a:pt x="8670" y="6543"/>
                  <a:pt x="8266" y="7488"/>
                  <a:pt x="8266" y="8900"/>
                </a:cubicBezTo>
                <a:cubicBezTo>
                  <a:pt x="8266" y="9724"/>
                  <a:pt x="8534" y="10595"/>
                  <a:pt x="8910" y="11009"/>
                </a:cubicBezTo>
                <a:cubicBezTo>
                  <a:pt x="9123" y="11244"/>
                  <a:pt x="9361" y="11640"/>
                  <a:pt x="9436" y="11916"/>
                </a:cubicBezTo>
                <a:cubicBezTo>
                  <a:pt x="9566" y="12392"/>
                  <a:pt x="9562" y="12462"/>
                  <a:pt x="9362" y="12897"/>
                </a:cubicBezTo>
                <a:cubicBezTo>
                  <a:pt x="9204" y="13240"/>
                  <a:pt x="9050" y="13307"/>
                  <a:pt x="8755" y="13191"/>
                </a:cubicBezTo>
                <a:cubicBezTo>
                  <a:pt x="8447" y="13070"/>
                  <a:pt x="8355" y="13117"/>
                  <a:pt x="8318" y="13436"/>
                </a:cubicBezTo>
                <a:cubicBezTo>
                  <a:pt x="8249" y="14030"/>
                  <a:pt x="8253" y="14055"/>
                  <a:pt x="8451" y="14319"/>
                </a:cubicBezTo>
                <a:cubicBezTo>
                  <a:pt x="8735" y="14697"/>
                  <a:pt x="9385" y="14651"/>
                  <a:pt x="9636" y="14221"/>
                </a:cubicBezTo>
                <a:cubicBezTo>
                  <a:pt x="9896" y="13775"/>
                  <a:pt x="9961" y="13335"/>
                  <a:pt x="9961" y="12088"/>
                </a:cubicBezTo>
                <a:cubicBezTo>
                  <a:pt x="9961" y="11021"/>
                  <a:pt x="9831" y="10626"/>
                  <a:pt x="9243" y="9930"/>
                </a:cubicBezTo>
                <a:cubicBezTo>
                  <a:pt x="8902" y="9528"/>
                  <a:pt x="8788" y="9265"/>
                  <a:pt x="8769" y="8826"/>
                </a:cubicBezTo>
                <a:cubicBezTo>
                  <a:pt x="8730" y="7928"/>
                  <a:pt x="9019" y="7519"/>
                  <a:pt x="9421" y="7919"/>
                </a:cubicBezTo>
                <a:cubicBezTo>
                  <a:pt x="9682" y="8177"/>
                  <a:pt x="9751" y="8182"/>
                  <a:pt x="9806" y="7894"/>
                </a:cubicBezTo>
                <a:cubicBezTo>
                  <a:pt x="9913" y="7336"/>
                  <a:pt x="9896" y="7142"/>
                  <a:pt x="9695" y="6889"/>
                </a:cubicBezTo>
                <a:cubicBezTo>
                  <a:pt x="9519" y="6667"/>
                  <a:pt x="9336" y="6546"/>
                  <a:pt x="9169" y="6545"/>
                </a:cubicBezTo>
                <a:close/>
                <a:moveTo>
                  <a:pt x="14632" y="6570"/>
                </a:moveTo>
                <a:lnTo>
                  <a:pt x="13810" y="6668"/>
                </a:lnTo>
                <a:lnTo>
                  <a:pt x="12981" y="6742"/>
                </a:lnTo>
                <a:lnTo>
                  <a:pt x="12989" y="7943"/>
                </a:lnTo>
                <a:cubicBezTo>
                  <a:pt x="12992" y="8604"/>
                  <a:pt x="13004" y="10363"/>
                  <a:pt x="13011" y="11867"/>
                </a:cubicBezTo>
                <a:lnTo>
                  <a:pt x="13018" y="14613"/>
                </a:lnTo>
                <a:lnTo>
                  <a:pt x="13825" y="14613"/>
                </a:lnTo>
                <a:cubicBezTo>
                  <a:pt x="14626" y="14613"/>
                  <a:pt x="14633" y="14603"/>
                  <a:pt x="14632" y="13951"/>
                </a:cubicBezTo>
                <a:cubicBezTo>
                  <a:pt x="14632" y="13323"/>
                  <a:pt x="14607" y="13292"/>
                  <a:pt x="14047" y="13216"/>
                </a:cubicBezTo>
                <a:cubicBezTo>
                  <a:pt x="13502" y="13143"/>
                  <a:pt x="13463" y="13098"/>
                  <a:pt x="13455" y="12529"/>
                </a:cubicBezTo>
                <a:cubicBezTo>
                  <a:pt x="13442" y="11695"/>
                  <a:pt x="13714" y="11131"/>
                  <a:pt x="14129" y="11131"/>
                </a:cubicBezTo>
                <a:cubicBezTo>
                  <a:pt x="14417" y="11131"/>
                  <a:pt x="14469" y="11051"/>
                  <a:pt x="14469" y="10616"/>
                </a:cubicBezTo>
                <a:cubicBezTo>
                  <a:pt x="14469" y="10170"/>
                  <a:pt x="14404" y="10096"/>
                  <a:pt x="14010" y="10028"/>
                </a:cubicBezTo>
                <a:cubicBezTo>
                  <a:pt x="13563" y="9950"/>
                  <a:pt x="13551" y="9904"/>
                  <a:pt x="13500" y="9071"/>
                </a:cubicBezTo>
                <a:cubicBezTo>
                  <a:pt x="13471" y="8599"/>
                  <a:pt x="13468" y="8144"/>
                  <a:pt x="13492" y="8066"/>
                </a:cubicBezTo>
                <a:cubicBezTo>
                  <a:pt x="13515" y="7987"/>
                  <a:pt x="13775" y="7943"/>
                  <a:pt x="14077" y="7943"/>
                </a:cubicBezTo>
                <a:cubicBezTo>
                  <a:pt x="14613" y="7943"/>
                  <a:pt x="14632" y="7914"/>
                  <a:pt x="14632" y="7257"/>
                </a:cubicBezTo>
                <a:lnTo>
                  <a:pt x="14632" y="6570"/>
                </a:lnTo>
                <a:close/>
                <a:moveTo>
                  <a:pt x="10442" y="6595"/>
                </a:moveTo>
                <a:lnTo>
                  <a:pt x="10442" y="7257"/>
                </a:lnTo>
                <a:cubicBezTo>
                  <a:pt x="10442" y="7832"/>
                  <a:pt x="10481" y="7920"/>
                  <a:pt x="10783" y="7992"/>
                </a:cubicBezTo>
                <a:lnTo>
                  <a:pt x="11131" y="8066"/>
                </a:lnTo>
                <a:lnTo>
                  <a:pt x="11153" y="11327"/>
                </a:lnTo>
                <a:lnTo>
                  <a:pt x="11175" y="14613"/>
                </a:lnTo>
                <a:lnTo>
                  <a:pt x="11412" y="14613"/>
                </a:lnTo>
                <a:lnTo>
                  <a:pt x="11649" y="14613"/>
                </a:lnTo>
                <a:lnTo>
                  <a:pt x="11671" y="11327"/>
                </a:lnTo>
                <a:lnTo>
                  <a:pt x="11693" y="8066"/>
                </a:lnTo>
                <a:lnTo>
                  <a:pt x="12056" y="7943"/>
                </a:lnTo>
                <a:cubicBezTo>
                  <a:pt x="12256" y="7870"/>
                  <a:pt x="12408" y="7710"/>
                  <a:pt x="12397" y="7600"/>
                </a:cubicBezTo>
                <a:cubicBezTo>
                  <a:pt x="12386" y="7490"/>
                  <a:pt x="12374" y="7231"/>
                  <a:pt x="12374" y="7011"/>
                </a:cubicBezTo>
                <a:cubicBezTo>
                  <a:pt x="12374" y="6678"/>
                  <a:pt x="12218" y="6595"/>
                  <a:pt x="11412" y="6595"/>
                </a:cubicBezTo>
                <a:lnTo>
                  <a:pt x="10442" y="6595"/>
                </a:lnTo>
                <a:close/>
                <a:moveTo>
                  <a:pt x="16290" y="6595"/>
                </a:moveTo>
                <a:cubicBezTo>
                  <a:pt x="16071" y="6595"/>
                  <a:pt x="16010" y="6717"/>
                  <a:pt x="15972" y="7208"/>
                </a:cubicBezTo>
                <a:cubicBezTo>
                  <a:pt x="15947" y="7547"/>
                  <a:pt x="15863" y="8297"/>
                  <a:pt x="15787" y="8875"/>
                </a:cubicBezTo>
                <a:cubicBezTo>
                  <a:pt x="15712" y="9453"/>
                  <a:pt x="15641" y="10052"/>
                  <a:pt x="15631" y="10199"/>
                </a:cubicBezTo>
                <a:cubicBezTo>
                  <a:pt x="15621" y="10346"/>
                  <a:pt x="15506" y="11408"/>
                  <a:pt x="15372" y="12554"/>
                </a:cubicBezTo>
                <a:lnTo>
                  <a:pt x="15128" y="14638"/>
                </a:lnTo>
                <a:lnTo>
                  <a:pt x="15380" y="14564"/>
                </a:lnTo>
                <a:cubicBezTo>
                  <a:pt x="15574" y="14501"/>
                  <a:pt x="15640" y="14315"/>
                  <a:pt x="15676" y="13804"/>
                </a:cubicBezTo>
                <a:cubicBezTo>
                  <a:pt x="15719" y="13200"/>
                  <a:pt x="15772" y="13117"/>
                  <a:pt x="16194" y="13044"/>
                </a:cubicBezTo>
                <a:cubicBezTo>
                  <a:pt x="16637" y="12967"/>
                  <a:pt x="16934" y="13324"/>
                  <a:pt x="16845" y="13804"/>
                </a:cubicBezTo>
                <a:cubicBezTo>
                  <a:pt x="16778" y="14163"/>
                  <a:pt x="17031" y="14654"/>
                  <a:pt x="17238" y="14564"/>
                </a:cubicBezTo>
                <a:lnTo>
                  <a:pt x="17438" y="14466"/>
                </a:lnTo>
                <a:lnTo>
                  <a:pt x="17179" y="12333"/>
                </a:lnTo>
                <a:cubicBezTo>
                  <a:pt x="17036" y="11159"/>
                  <a:pt x="16906" y="10111"/>
                  <a:pt x="16897" y="10003"/>
                </a:cubicBezTo>
                <a:cubicBezTo>
                  <a:pt x="16887" y="9895"/>
                  <a:pt x="16807" y="9255"/>
                  <a:pt x="16720" y="8581"/>
                </a:cubicBezTo>
                <a:cubicBezTo>
                  <a:pt x="16633" y="7906"/>
                  <a:pt x="16564" y="7170"/>
                  <a:pt x="16564" y="6962"/>
                </a:cubicBezTo>
                <a:cubicBezTo>
                  <a:pt x="16564" y="6710"/>
                  <a:pt x="16472" y="6595"/>
                  <a:pt x="16290" y="6595"/>
                </a:cubicBezTo>
                <a:close/>
                <a:moveTo>
                  <a:pt x="18282" y="6595"/>
                </a:moveTo>
                <a:cubicBezTo>
                  <a:pt x="18180" y="6595"/>
                  <a:pt x="18092" y="6681"/>
                  <a:pt x="18089" y="6791"/>
                </a:cubicBezTo>
                <a:cubicBezTo>
                  <a:pt x="18082" y="7157"/>
                  <a:pt x="18083" y="12851"/>
                  <a:pt x="18089" y="13731"/>
                </a:cubicBezTo>
                <a:cubicBezTo>
                  <a:pt x="18095" y="14484"/>
                  <a:pt x="18121" y="14613"/>
                  <a:pt x="18304" y="14613"/>
                </a:cubicBezTo>
                <a:lnTo>
                  <a:pt x="18518" y="14613"/>
                </a:lnTo>
                <a:lnTo>
                  <a:pt x="18474" y="12480"/>
                </a:lnTo>
                <a:cubicBezTo>
                  <a:pt x="18451" y="11280"/>
                  <a:pt x="18469" y="10261"/>
                  <a:pt x="18511" y="10175"/>
                </a:cubicBezTo>
                <a:cubicBezTo>
                  <a:pt x="18553" y="10090"/>
                  <a:pt x="18718" y="10999"/>
                  <a:pt x="18881" y="12186"/>
                </a:cubicBezTo>
                <a:cubicBezTo>
                  <a:pt x="19076" y="13611"/>
                  <a:pt x="19222" y="14344"/>
                  <a:pt x="19310" y="14344"/>
                </a:cubicBezTo>
                <a:cubicBezTo>
                  <a:pt x="19397" y="14344"/>
                  <a:pt x="19545" y="13599"/>
                  <a:pt x="19740" y="12186"/>
                </a:cubicBezTo>
                <a:cubicBezTo>
                  <a:pt x="19903" y="11006"/>
                  <a:pt x="20068" y="10112"/>
                  <a:pt x="20110" y="10199"/>
                </a:cubicBezTo>
                <a:cubicBezTo>
                  <a:pt x="20153" y="10287"/>
                  <a:pt x="20191" y="11314"/>
                  <a:pt x="20191" y="12480"/>
                </a:cubicBezTo>
                <a:cubicBezTo>
                  <a:pt x="20191" y="14547"/>
                  <a:pt x="20193" y="14613"/>
                  <a:pt x="20384" y="14613"/>
                </a:cubicBezTo>
                <a:cubicBezTo>
                  <a:pt x="20579" y="14613"/>
                  <a:pt x="20581" y="14583"/>
                  <a:pt x="20606" y="11744"/>
                </a:cubicBezTo>
                <a:cubicBezTo>
                  <a:pt x="20620" y="10167"/>
                  <a:pt x="20620" y="8356"/>
                  <a:pt x="20606" y="7723"/>
                </a:cubicBezTo>
                <a:cubicBezTo>
                  <a:pt x="20582" y="6611"/>
                  <a:pt x="20576" y="6565"/>
                  <a:pt x="20332" y="6644"/>
                </a:cubicBezTo>
                <a:cubicBezTo>
                  <a:pt x="20144" y="6706"/>
                  <a:pt x="20064" y="6903"/>
                  <a:pt x="20021" y="7404"/>
                </a:cubicBezTo>
                <a:cubicBezTo>
                  <a:pt x="19895" y="8879"/>
                  <a:pt x="19381" y="12221"/>
                  <a:pt x="19303" y="12063"/>
                </a:cubicBezTo>
                <a:cubicBezTo>
                  <a:pt x="19228" y="11907"/>
                  <a:pt x="18814" y="9446"/>
                  <a:pt x="18815" y="9145"/>
                </a:cubicBezTo>
                <a:cubicBezTo>
                  <a:pt x="18815" y="9071"/>
                  <a:pt x="18741" y="8457"/>
                  <a:pt x="18644" y="7796"/>
                </a:cubicBezTo>
                <a:cubicBezTo>
                  <a:pt x="18511" y="6889"/>
                  <a:pt x="18422" y="6595"/>
                  <a:pt x="18282" y="6595"/>
                </a:cubicBezTo>
                <a:close/>
                <a:moveTo>
                  <a:pt x="21280" y="6742"/>
                </a:moveTo>
                <a:cubicBezTo>
                  <a:pt x="21085" y="6742"/>
                  <a:pt x="21028" y="6853"/>
                  <a:pt x="21006" y="7379"/>
                </a:cubicBezTo>
                <a:cubicBezTo>
                  <a:pt x="20989" y="7774"/>
                  <a:pt x="21032" y="8180"/>
                  <a:pt x="21117" y="8385"/>
                </a:cubicBezTo>
                <a:cubicBezTo>
                  <a:pt x="21329" y="8898"/>
                  <a:pt x="21578" y="8359"/>
                  <a:pt x="21546" y="7453"/>
                </a:cubicBezTo>
                <a:cubicBezTo>
                  <a:pt x="21525" y="6854"/>
                  <a:pt x="21482" y="6742"/>
                  <a:pt x="21280" y="6742"/>
                </a:cubicBezTo>
                <a:close/>
              </a:path>
            </a:pathLst>
          </a:custGeom>
          <a:ln w="12700">
            <a:miter lim="400000"/>
          </a:ln>
          <a:effectLst>
            <a:outerShdw sx="100000" sy="100000" kx="0" ky="0" algn="b" rotWithShape="0" blurRad="50800" dist="25400" dir="5400000">
              <a:srgbClr val="000000">
                <a:alpha val="75000"/>
              </a:srgbClr>
            </a:outerShdw>
          </a:effectLst>
        </p:spPr>
      </p:pic>
      <p:pic>
        <p:nvPicPr>
          <p:cNvPr id="102" name="Image" descr="Image"/>
          <p:cNvPicPr>
            <a:picLocks noChangeAspect="1"/>
          </p:cNvPicPr>
          <p:nvPr/>
        </p:nvPicPr>
        <p:blipFill>
          <a:blip r:embed="rId4">
            <a:extLst/>
          </a:blip>
          <a:stretch>
            <a:fillRect/>
          </a:stretch>
        </p:blipFill>
        <p:spPr>
          <a:xfrm>
            <a:off x="8550147" y="148164"/>
            <a:ext cx="330465" cy="287125"/>
          </a:xfrm>
          <a:prstGeom prst="rect">
            <a:avLst/>
          </a:prstGeom>
          <a:ln w="12700">
            <a:miter lim="400000"/>
          </a:ln>
        </p:spPr>
      </p:pic>
      <p:pic>
        <p:nvPicPr>
          <p:cNvPr id="103" name="Image" descr="Image"/>
          <p:cNvPicPr>
            <a:picLocks noChangeAspect="1"/>
          </p:cNvPicPr>
          <p:nvPr/>
        </p:nvPicPr>
        <p:blipFill>
          <a:blip r:embed="rId5">
            <a:extLst/>
          </a:blip>
          <a:stretch>
            <a:fillRect/>
          </a:stretch>
        </p:blipFill>
        <p:spPr>
          <a:xfrm>
            <a:off x="6947030" y="69710"/>
            <a:ext cx="1415216" cy="155257"/>
          </a:xfrm>
          <a:prstGeom prst="rect">
            <a:avLst/>
          </a:prstGeom>
          <a:ln w="12700">
            <a:miter lim="400000"/>
          </a:ln>
        </p:spPr>
      </p:pic>
      <p:sp>
        <p:nvSpPr>
          <p:cNvPr id="104" name="Slide Number"/>
          <p:cNvSpPr txBox="1"/>
          <p:nvPr>
            <p:ph type="sldNum" sz="quarter" idx="2"/>
          </p:nvPr>
        </p:nvSpPr>
        <p:spPr>
          <a:xfrm>
            <a:off x="6329180" y="4658043"/>
            <a:ext cx="224020" cy="2184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自定义版式">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1" name="矩形 1"/>
          <p:cNvSpPr txBox="1"/>
          <p:nvPr/>
        </p:nvSpPr>
        <p:spPr>
          <a:xfrm>
            <a:off x="7791828" y="4653124"/>
            <a:ext cx="775138" cy="2319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914400">
              <a:defRPr sz="100">
                <a:solidFill>
                  <a:srgbClr val="FFFFFF"/>
                </a:solidFill>
                <a:latin typeface="Calibri"/>
                <a:ea typeface="Calibri"/>
                <a:cs typeface="Calibri"/>
                <a:sym typeface="Calibri"/>
              </a:defRPr>
            </a:pPr>
            <a:r>
              <a:t>PPT</a:t>
            </a:r>
            <a:r>
              <a:rPr>
                <a:latin typeface="宋体"/>
                <a:ea typeface="宋体"/>
                <a:cs typeface="宋体"/>
                <a:sym typeface="宋体"/>
              </a:rPr>
              <a:t>模板下载：</a:t>
            </a:r>
            <a:r>
              <a:t>www.1ppt.com/moban/     </a:t>
            </a:r>
            <a:r>
              <a:rPr>
                <a:latin typeface="宋体"/>
                <a:ea typeface="宋体"/>
                <a:cs typeface="宋体"/>
                <a:sym typeface="宋体"/>
              </a:rPr>
              <a:t>行业</a:t>
            </a:r>
            <a:r>
              <a:t>PPT</a:t>
            </a:r>
            <a:r>
              <a:rPr>
                <a:latin typeface="宋体"/>
                <a:ea typeface="宋体"/>
                <a:cs typeface="宋体"/>
                <a:sym typeface="宋体"/>
              </a:rPr>
              <a:t>模板：</a:t>
            </a:r>
            <a:r>
              <a:t>www.1ppt.com/hangye/ </a:t>
            </a:r>
            <a:endParaRPr>
              <a:latin typeface="+mn-lt"/>
              <a:ea typeface="+mn-ea"/>
              <a:cs typeface="+mn-cs"/>
              <a:sym typeface="等线"/>
            </a:endParaRPr>
          </a:p>
          <a:p>
            <a:pPr defTabSz="914400">
              <a:defRPr sz="100">
                <a:solidFill>
                  <a:srgbClr val="FFFFFF"/>
                </a:solidFill>
                <a:latin typeface="宋体"/>
                <a:ea typeface="宋体"/>
                <a:cs typeface="宋体"/>
                <a:sym typeface="宋体"/>
              </a:defRPr>
            </a:pPr>
            <a:r>
              <a:t>节日</a:t>
            </a:r>
            <a:r>
              <a:rPr>
                <a:latin typeface="Calibri"/>
                <a:ea typeface="Calibri"/>
                <a:cs typeface="Calibri"/>
                <a:sym typeface="Calibri"/>
              </a:rPr>
              <a:t>PPT</a:t>
            </a:r>
            <a:r>
              <a:t>模板：</a:t>
            </a:r>
            <a:r>
              <a:rPr>
                <a:latin typeface="Calibri"/>
                <a:ea typeface="Calibri"/>
                <a:cs typeface="Calibri"/>
                <a:sym typeface="Calibri"/>
              </a:rPr>
              <a:t>www.1ppt.com/jieri/           PPT</a:t>
            </a:r>
            <a:r>
              <a:t>素材下载：</a:t>
            </a:r>
            <a:r>
              <a:rPr>
                <a:latin typeface="Calibri"/>
                <a:ea typeface="Calibri"/>
                <a:cs typeface="Calibri"/>
                <a:sym typeface="Calibri"/>
              </a:rPr>
              <a:t>www.1ppt.com/sucai/</a:t>
            </a:r>
            <a:endParaRPr>
              <a:latin typeface="+mn-lt"/>
              <a:ea typeface="+mn-ea"/>
              <a:cs typeface="+mn-cs"/>
              <a:sym typeface="等线"/>
            </a:endParaRPr>
          </a:p>
          <a:p>
            <a:pPr defTabSz="914400">
              <a:defRPr sz="100">
                <a:solidFill>
                  <a:srgbClr val="FFFFFF"/>
                </a:solidFill>
                <a:latin typeface="Calibri"/>
                <a:ea typeface="Calibri"/>
                <a:cs typeface="Calibri"/>
                <a:sym typeface="Calibri"/>
              </a:defRPr>
            </a:pPr>
            <a:r>
              <a:t>PPT</a:t>
            </a:r>
            <a:r>
              <a:rPr>
                <a:latin typeface="宋体"/>
                <a:ea typeface="宋体"/>
                <a:cs typeface="宋体"/>
                <a:sym typeface="宋体"/>
              </a:rPr>
              <a:t>背景图片：</a:t>
            </a:r>
            <a:r>
              <a:t>www.1ppt.com/beijing/      PPT</a:t>
            </a:r>
            <a:r>
              <a:rPr>
                <a:latin typeface="宋体"/>
                <a:ea typeface="宋体"/>
                <a:cs typeface="宋体"/>
                <a:sym typeface="宋体"/>
              </a:rPr>
              <a:t>图表下载：</a:t>
            </a:r>
            <a:r>
              <a:t>www.1ppt.com/tubiao/      </a:t>
            </a:r>
            <a:endParaRPr>
              <a:latin typeface="+mn-lt"/>
              <a:ea typeface="+mn-ea"/>
              <a:cs typeface="+mn-cs"/>
              <a:sym typeface="等线"/>
            </a:endParaRPr>
          </a:p>
          <a:p>
            <a:pPr defTabSz="914400">
              <a:defRPr sz="100">
                <a:solidFill>
                  <a:srgbClr val="FFFFFF"/>
                </a:solidFill>
                <a:latin typeface="宋体"/>
                <a:ea typeface="宋体"/>
                <a:cs typeface="宋体"/>
                <a:sym typeface="宋体"/>
              </a:defRPr>
            </a:pPr>
            <a:r>
              <a:t>优秀</a:t>
            </a:r>
            <a:r>
              <a:rPr>
                <a:latin typeface="Calibri"/>
                <a:ea typeface="Calibri"/>
                <a:cs typeface="Calibri"/>
                <a:sym typeface="Calibri"/>
              </a:rPr>
              <a:t>PPT</a:t>
            </a:r>
            <a:r>
              <a:t>下载：</a:t>
            </a:r>
            <a:r>
              <a:rPr>
                <a:latin typeface="Calibri"/>
                <a:ea typeface="Calibri"/>
                <a:cs typeface="Calibri"/>
                <a:sym typeface="Calibri"/>
              </a:rPr>
              <a:t>www.1ppt.com/xiazai/        PPT</a:t>
            </a:r>
            <a:r>
              <a:t>教程： </a:t>
            </a:r>
            <a:r>
              <a:rPr>
                <a:latin typeface="Calibri"/>
                <a:ea typeface="Calibri"/>
                <a:cs typeface="Calibri"/>
                <a:sym typeface="Calibri"/>
              </a:rPr>
              <a:t>www.1ppt.com/powerpoint/      </a:t>
            </a:r>
            <a:endParaRPr>
              <a:latin typeface="+mn-lt"/>
              <a:ea typeface="+mn-ea"/>
              <a:cs typeface="+mn-cs"/>
              <a:sym typeface="等线"/>
            </a:endParaRPr>
          </a:p>
          <a:p>
            <a:pPr defTabSz="914400">
              <a:defRPr sz="100">
                <a:solidFill>
                  <a:srgbClr val="FFFFFF"/>
                </a:solidFill>
                <a:latin typeface="Calibri"/>
                <a:ea typeface="Calibri"/>
                <a:cs typeface="Calibri"/>
                <a:sym typeface="Calibri"/>
              </a:defRPr>
            </a:pPr>
            <a:r>
              <a:t>Word</a:t>
            </a:r>
            <a:r>
              <a:rPr>
                <a:latin typeface="宋体"/>
                <a:ea typeface="宋体"/>
                <a:cs typeface="宋体"/>
                <a:sym typeface="宋体"/>
              </a:rPr>
              <a:t>教程： </a:t>
            </a:r>
            <a:r>
              <a:t>www.1ppt.com/word/              Excel</a:t>
            </a:r>
            <a:r>
              <a:rPr>
                <a:latin typeface="宋体"/>
                <a:ea typeface="宋体"/>
                <a:cs typeface="宋体"/>
                <a:sym typeface="宋体"/>
              </a:rPr>
              <a:t>教程：</a:t>
            </a:r>
            <a:r>
              <a:t>www.1ppt.com/excel/  </a:t>
            </a:r>
            <a:endParaRPr>
              <a:latin typeface="+mn-lt"/>
              <a:ea typeface="+mn-ea"/>
              <a:cs typeface="+mn-cs"/>
              <a:sym typeface="等线"/>
            </a:endParaRPr>
          </a:p>
          <a:p>
            <a:pPr defTabSz="914400">
              <a:defRPr sz="100">
                <a:solidFill>
                  <a:srgbClr val="FFFFFF"/>
                </a:solidFill>
                <a:latin typeface="宋体"/>
                <a:ea typeface="宋体"/>
                <a:cs typeface="宋体"/>
                <a:sym typeface="宋体"/>
              </a:defRPr>
            </a:pPr>
            <a:r>
              <a:t>资料下载：</a:t>
            </a:r>
            <a:r>
              <a:rPr>
                <a:latin typeface="Calibri"/>
                <a:ea typeface="Calibri"/>
                <a:cs typeface="Calibri"/>
                <a:sym typeface="Calibri"/>
              </a:rPr>
              <a:t>www.1ppt.com/ziliao/                PPT</a:t>
            </a:r>
            <a:r>
              <a:t>课件下载：</a:t>
            </a:r>
            <a:r>
              <a:rPr>
                <a:latin typeface="Calibri"/>
                <a:ea typeface="Calibri"/>
                <a:cs typeface="Calibri"/>
                <a:sym typeface="Calibri"/>
              </a:rPr>
              <a:t>www.1ppt.com/kejian/ </a:t>
            </a:r>
            <a:endParaRPr>
              <a:latin typeface="+mn-lt"/>
              <a:ea typeface="+mn-ea"/>
              <a:cs typeface="+mn-cs"/>
              <a:sym typeface="等线"/>
            </a:endParaRPr>
          </a:p>
          <a:p>
            <a:pPr defTabSz="914400">
              <a:defRPr sz="100">
                <a:solidFill>
                  <a:srgbClr val="FFFFFF"/>
                </a:solidFill>
                <a:latin typeface="宋体"/>
                <a:ea typeface="宋体"/>
                <a:cs typeface="宋体"/>
                <a:sym typeface="宋体"/>
              </a:defRPr>
            </a:pPr>
            <a:r>
              <a:t>范文下载：</a:t>
            </a:r>
            <a:r>
              <a:rPr>
                <a:latin typeface="Calibri"/>
                <a:ea typeface="Calibri"/>
                <a:cs typeface="Calibri"/>
                <a:sym typeface="Calibri"/>
              </a:rPr>
              <a:t>www.1ppt.com/fanwen/             </a:t>
            </a:r>
            <a:r>
              <a:t>试卷下载：</a:t>
            </a:r>
            <a:r>
              <a:rPr>
                <a:latin typeface="Calibri"/>
                <a:ea typeface="Calibri"/>
                <a:cs typeface="Calibri"/>
                <a:sym typeface="Calibri"/>
              </a:rPr>
              <a:t>www.1ppt.com/shiti/  </a:t>
            </a:r>
            <a:endParaRPr>
              <a:latin typeface="+mn-lt"/>
              <a:ea typeface="+mn-ea"/>
              <a:cs typeface="+mn-cs"/>
              <a:sym typeface="等线"/>
            </a:endParaRPr>
          </a:p>
          <a:p>
            <a:pPr defTabSz="914400">
              <a:defRPr sz="100">
                <a:solidFill>
                  <a:srgbClr val="FFFFFF"/>
                </a:solidFill>
                <a:latin typeface="宋体"/>
                <a:ea typeface="宋体"/>
                <a:cs typeface="宋体"/>
                <a:sym typeface="宋体"/>
              </a:defRPr>
            </a:pPr>
            <a:r>
              <a:t>教案下载：</a:t>
            </a:r>
            <a:r>
              <a:rPr>
                <a:latin typeface="Calibri"/>
                <a:ea typeface="Calibri"/>
                <a:cs typeface="Calibri"/>
                <a:sym typeface="Calibri"/>
              </a:rPr>
              <a:t>www.1ppt.com/jiaoan/        </a:t>
            </a:r>
            <a:endParaRPr>
              <a:latin typeface="+mn-lt"/>
              <a:ea typeface="+mn-ea"/>
              <a:cs typeface="+mn-cs"/>
              <a:sym typeface="等线"/>
            </a:endParaRPr>
          </a:p>
          <a:p>
            <a:pPr defTabSz="914400">
              <a:defRPr sz="100">
                <a:solidFill>
                  <a:srgbClr val="FFFFFF"/>
                </a:solidFill>
                <a:latin typeface="宋体"/>
                <a:ea typeface="宋体"/>
                <a:cs typeface="宋体"/>
                <a:sym typeface="宋体"/>
              </a:defRPr>
            </a:pPr>
            <a:r>
              <a:t>字体下载：</a:t>
            </a:r>
            <a:r>
              <a:rPr>
                <a:latin typeface="Calibri"/>
                <a:ea typeface="Calibri"/>
                <a:cs typeface="Calibri"/>
                <a:sym typeface="Calibri"/>
              </a:rPr>
              <a:t>www.1ppt.com/ziti/</a:t>
            </a:r>
            <a:endParaRPr>
              <a:latin typeface="+mn-lt"/>
              <a:ea typeface="+mn-ea"/>
              <a:cs typeface="+mn-cs"/>
              <a:sym typeface="等线"/>
            </a:endParaRPr>
          </a:p>
          <a:p>
            <a:pPr defTabSz="914400">
              <a:defRPr sz="100">
                <a:solidFill>
                  <a:srgbClr val="FFFFFF"/>
                </a:solidFill>
                <a:latin typeface="Calibri"/>
                <a:ea typeface="Calibri"/>
                <a:cs typeface="Calibri"/>
                <a:sym typeface="Calibri"/>
              </a:defRPr>
            </a:pPr>
            <a:r>
              <a:t> </a:t>
            </a:r>
          </a:p>
        </p:txBody>
      </p:sp>
      <p:sp>
        <p:nvSpPr>
          <p:cNvPr id="112" name="矩形 2"/>
          <p:cNvSpPr/>
          <p:nvPr/>
        </p:nvSpPr>
        <p:spPr>
          <a:xfrm>
            <a:off x="0" y="2598852"/>
            <a:ext cx="9144000" cy="2544648"/>
          </a:xfrm>
          <a:prstGeom prst="rect">
            <a:avLst/>
          </a:prstGeom>
          <a:solidFill>
            <a:srgbClr val="0C0D0E"/>
          </a:solidFill>
          <a:ln w="12700">
            <a:miter lim="400000"/>
          </a:ln>
        </p:spPr>
        <p:txBody>
          <a:bodyPr lIns="45718" tIns="45718" rIns="45718" bIns="45718" anchor="ctr"/>
          <a:lstStyle/>
          <a:p>
            <a:pPr algn="ctr">
              <a:defRPr>
                <a:solidFill>
                  <a:srgbClr val="FFFFFF"/>
                </a:solidFill>
                <a:latin typeface="+mn-lt"/>
                <a:ea typeface="+mn-ea"/>
                <a:cs typeface="+mn-cs"/>
                <a:sym typeface="等线"/>
              </a:defRPr>
            </a:pPr>
          </a:p>
        </p:txBody>
      </p:sp>
      <p:pic>
        <p:nvPicPr>
          <p:cNvPr id="113" name="steam.jpg" descr="steam.jpg"/>
          <p:cNvPicPr>
            <a:picLocks noChangeAspect="1"/>
          </p:cNvPicPr>
          <p:nvPr/>
        </p:nvPicPr>
        <p:blipFill>
          <a:blip r:embed="rId3">
            <a:extLst/>
          </a:blip>
          <a:srcRect l="0" t="19039" r="0" b="11687"/>
          <a:stretch>
            <a:fillRect/>
          </a:stretch>
        </p:blipFill>
        <p:spPr>
          <a:xfrm>
            <a:off x="0" y="0"/>
            <a:ext cx="9144000" cy="3563041"/>
          </a:xfrm>
          <a:prstGeom prst="rect">
            <a:avLst/>
          </a:prstGeom>
          <a:ln w="12700">
            <a:miter lim="400000"/>
          </a:ln>
        </p:spPr>
      </p:pic>
      <p:sp>
        <p:nvSpPr>
          <p:cNvPr id="114" name="Slide Number"/>
          <p:cNvSpPr txBox="1"/>
          <p:nvPr>
            <p:ph type="sldNum" sz="quarter" idx="2"/>
          </p:nvPr>
        </p:nvSpPr>
        <p:spPr>
          <a:xfrm>
            <a:off x="6329180" y="4658043"/>
            <a:ext cx="224020" cy="2184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21" name="Slide Number"/>
          <p:cNvSpPr txBox="1"/>
          <p:nvPr>
            <p:ph type="sldNum" sz="quarter" idx="2"/>
          </p:nvPr>
        </p:nvSpPr>
        <p:spPr>
          <a:xfrm>
            <a:off x="8610600" y="6356350"/>
            <a:ext cx="287780" cy="294638"/>
          </a:xfrm>
          <a:prstGeom prst="rect">
            <a:avLst/>
          </a:prstGeom>
        </p:spPr>
        <p:txBody>
          <a:bodyPr anchor="t"/>
          <a:lstStyle>
            <a:lvl1pPr algn="l">
              <a:defRPr sz="1300">
                <a:solidFill>
                  <a:srgbClr val="000000"/>
                </a:solidFill>
                <a:latin typeface="+mn-lt"/>
                <a:ea typeface="+mn-ea"/>
                <a:cs typeface="+mn-cs"/>
                <a:sym typeface="等线"/>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和内容">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标题">
    <p:spTree>
      <p:nvGrpSpPr>
        <p:cNvPr id="1" name=""/>
        <p:cNvGrpSpPr/>
        <p:nvPr/>
      </p:nvGrpSpPr>
      <p:grpSpPr>
        <a:xfrm>
          <a:off x="0" y="0"/>
          <a:ext cx="0" cy="0"/>
          <a:chOff x="0" y="0"/>
          <a:chExt cx="0" cy="0"/>
        </a:xfrm>
      </p:grpSpPr>
      <p:sp>
        <p:nvSpPr>
          <p:cNvPr id="29" name="Title Text"/>
          <p:cNvSpPr txBox="1"/>
          <p:nvPr>
            <p:ph type="title"/>
          </p:nvPr>
        </p:nvSpPr>
        <p:spPr>
          <a:xfrm>
            <a:off x="623887" y="1282303"/>
            <a:ext cx="7886701" cy="2139555"/>
          </a:xfrm>
          <a:prstGeom prst="rect">
            <a:avLst/>
          </a:prstGeom>
        </p:spPr>
        <p:txBody>
          <a:bodyPr anchor="b"/>
          <a:lstStyle>
            <a:lvl1pPr>
              <a:defRPr sz="4500"/>
            </a:lvl1pPr>
          </a:lstStyle>
          <a:p>
            <a:pPr/>
            <a:r>
              <a:t>Title Text</a:t>
            </a:r>
          </a:p>
        </p:txBody>
      </p:sp>
      <p:sp>
        <p:nvSpPr>
          <p:cNvPr id="30" name="Body Level One…"/>
          <p:cNvSpPr txBox="1"/>
          <p:nvPr>
            <p:ph type="body" sz="quarter" idx="1"/>
          </p:nvPr>
        </p:nvSpPr>
        <p:spPr>
          <a:xfrm>
            <a:off x="623887" y="3442098"/>
            <a:ext cx="7886701" cy="1125142"/>
          </a:xfrm>
          <a:prstGeom prst="rect">
            <a:avLst/>
          </a:prstGeom>
        </p:spPr>
        <p:txBody>
          <a:bodyPr/>
          <a:lstStyle>
            <a:lvl1pPr marL="0" indent="0">
              <a:buSzTx/>
              <a:buFontTx/>
              <a:buNone/>
              <a:defRPr sz="1800">
                <a:solidFill>
                  <a:srgbClr val="888888"/>
                </a:solidFill>
              </a:defRPr>
            </a:lvl1pPr>
            <a:lvl2pPr marL="0" indent="0">
              <a:buSzTx/>
              <a:buFontTx/>
              <a:buNone/>
              <a:defRPr sz="1800">
                <a:solidFill>
                  <a:srgbClr val="888888"/>
                </a:solidFill>
              </a:defRPr>
            </a:lvl2pPr>
            <a:lvl3pPr marL="0" indent="0">
              <a:buSzTx/>
              <a:buFontTx/>
              <a:buNone/>
              <a:defRPr sz="1800">
                <a:solidFill>
                  <a:srgbClr val="888888"/>
                </a:solidFill>
              </a:defRPr>
            </a:lvl3pPr>
            <a:lvl4pPr marL="0" indent="0">
              <a:buSzTx/>
              <a:buFontTx/>
              <a:buNone/>
              <a:defRPr sz="1800">
                <a:solidFill>
                  <a:srgbClr val="888888"/>
                </a:solidFill>
              </a:defRPr>
            </a:lvl4pPr>
            <a:lvl5pPr marL="0" indent="0">
              <a:buSzTx/>
              <a:buFontTx/>
              <a:buNone/>
              <a:defRPr sz="18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两栏内容">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628650" y="1369219"/>
            <a:ext cx="3886200" cy="3263504"/>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比较">
    <p:spTree>
      <p:nvGrpSpPr>
        <p:cNvPr id="1" name=""/>
        <p:cNvGrpSpPr/>
        <p:nvPr/>
      </p:nvGrpSpPr>
      <p:grpSpPr>
        <a:xfrm>
          <a:off x="0" y="0"/>
          <a:ext cx="0" cy="0"/>
          <a:chOff x="0" y="0"/>
          <a:chExt cx="0" cy="0"/>
        </a:xfrm>
      </p:grpSpPr>
      <p:sp>
        <p:nvSpPr>
          <p:cNvPr id="47" name="Title Text"/>
          <p:cNvSpPr txBox="1"/>
          <p:nvPr>
            <p:ph type="title"/>
          </p:nvPr>
        </p:nvSpPr>
        <p:spPr>
          <a:xfrm>
            <a:off x="629841" y="273842"/>
            <a:ext cx="7886701" cy="994175"/>
          </a:xfrm>
          <a:prstGeom prst="rect">
            <a:avLst/>
          </a:prstGeom>
        </p:spPr>
        <p:txBody>
          <a:bodyPr/>
          <a:lstStyle/>
          <a:p>
            <a:pPr/>
            <a:r>
              <a:t>Title Text</a:t>
            </a:r>
          </a:p>
        </p:txBody>
      </p:sp>
      <p:sp>
        <p:nvSpPr>
          <p:cNvPr id="48" name="Body Level One…"/>
          <p:cNvSpPr txBox="1"/>
          <p:nvPr>
            <p:ph type="body" sz="quarter" idx="1"/>
          </p:nvPr>
        </p:nvSpPr>
        <p:spPr>
          <a:xfrm>
            <a:off x="629841" y="1260871"/>
            <a:ext cx="3868342" cy="617936"/>
          </a:xfrm>
          <a:prstGeom prst="rect">
            <a:avLst/>
          </a:prstGeom>
        </p:spPr>
        <p:txBody>
          <a:bodyPr anchor="b"/>
          <a:lstStyle>
            <a:lvl1pPr marL="0" indent="0">
              <a:buSzTx/>
              <a:buFontTx/>
              <a:buNone/>
              <a:defRPr b="1" sz="1800"/>
            </a:lvl1pPr>
            <a:lvl2pPr marL="0" indent="0">
              <a:buSzTx/>
              <a:buFontTx/>
              <a:buNone/>
              <a:defRPr b="1" sz="1800"/>
            </a:lvl2pPr>
            <a:lvl3pPr marL="0" indent="0">
              <a:buSzTx/>
              <a:buFontTx/>
              <a:buNone/>
              <a:defRPr b="1" sz="1800"/>
            </a:lvl3pPr>
            <a:lvl4pPr marL="0" indent="0">
              <a:buSzTx/>
              <a:buFontTx/>
              <a:buNone/>
              <a:defRPr b="1" sz="1800"/>
            </a:lvl4pPr>
            <a:lvl5pPr marL="0" indent="0">
              <a:buSzTx/>
              <a:buFontTx/>
              <a:buNone/>
              <a:defRPr b="1" sz="18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13"/>
          </p:nvPr>
        </p:nvSpPr>
        <p:spPr>
          <a:xfrm>
            <a:off x="4629150" y="1260871"/>
            <a:ext cx="3887393" cy="617936"/>
          </a:xfrm>
          <a:prstGeom prst="rect">
            <a:avLst/>
          </a:prstGeom>
        </p:spPr>
        <p:txBody>
          <a:bodyPr anchor="b"/>
          <a:lstStyle/>
          <a:p>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内容与标题">
    <p:spTree>
      <p:nvGrpSpPr>
        <p:cNvPr id="1" name=""/>
        <p:cNvGrpSpPr/>
        <p:nvPr/>
      </p:nvGrpSpPr>
      <p:grpSpPr>
        <a:xfrm>
          <a:off x="0" y="0"/>
          <a:ext cx="0" cy="0"/>
          <a:chOff x="0" y="0"/>
          <a:chExt cx="0" cy="0"/>
        </a:xfrm>
      </p:grpSpPr>
      <p:sp>
        <p:nvSpPr>
          <p:cNvPr id="72" name="Title Text"/>
          <p:cNvSpPr txBox="1"/>
          <p:nvPr>
            <p:ph type="title"/>
          </p:nvPr>
        </p:nvSpPr>
        <p:spPr>
          <a:xfrm>
            <a:off x="629841" y="342900"/>
            <a:ext cx="2949178" cy="1200150"/>
          </a:xfrm>
          <a:prstGeom prst="rect">
            <a:avLst/>
          </a:prstGeom>
        </p:spPr>
        <p:txBody>
          <a:bodyPr anchor="b"/>
          <a:lstStyle>
            <a:lvl1pPr>
              <a:defRPr sz="2400"/>
            </a:lvl1pPr>
          </a:lstStyle>
          <a:p>
            <a:pPr/>
            <a:r>
              <a:t>Title Text</a:t>
            </a:r>
          </a:p>
        </p:txBody>
      </p:sp>
      <p:sp>
        <p:nvSpPr>
          <p:cNvPr id="73" name="Body Level One…"/>
          <p:cNvSpPr txBox="1"/>
          <p:nvPr>
            <p:ph type="body" sz="half" idx="1"/>
          </p:nvPr>
        </p:nvSpPr>
        <p:spPr>
          <a:xfrm>
            <a:off x="3887391" y="740568"/>
            <a:ext cx="4629152" cy="3655222"/>
          </a:xfrm>
          <a:prstGeom prst="rect">
            <a:avLst/>
          </a:prstGeom>
        </p:spPr>
        <p:txBody>
          <a:bodyPr/>
          <a:lstStyle>
            <a:lvl1pPr>
              <a:defRPr sz="2400"/>
            </a:lvl1pPr>
            <a:lvl2pPr marL="539115" indent="-196215">
              <a:defRPr sz="2400"/>
            </a:lvl2pPr>
            <a:lvl3pPr marL="914400" indent="-228600">
              <a:defRPr sz="2400"/>
            </a:lvl3pPr>
            <a:lvl4pPr marL="1303019" indent="-274319">
              <a:defRPr sz="2400"/>
            </a:lvl4pPr>
            <a:lvl5pPr marL="1645920" indent="-274319">
              <a:defRPr sz="24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13"/>
          </p:nvPr>
        </p:nvSpPr>
        <p:spPr>
          <a:xfrm>
            <a:off x="629839" y="1543050"/>
            <a:ext cx="2949182" cy="2858692"/>
          </a:xfrm>
          <a:prstGeom prst="rect">
            <a:avLst/>
          </a:prstGeom>
        </p:spPr>
        <p:txBody>
          <a:bodyPr/>
          <a:lstStyle/>
          <a:p>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图片与标题">
    <p:spTree>
      <p:nvGrpSpPr>
        <p:cNvPr id="1" name=""/>
        <p:cNvGrpSpPr/>
        <p:nvPr/>
      </p:nvGrpSpPr>
      <p:grpSpPr>
        <a:xfrm>
          <a:off x="0" y="0"/>
          <a:ext cx="0" cy="0"/>
          <a:chOff x="0" y="0"/>
          <a:chExt cx="0" cy="0"/>
        </a:xfrm>
      </p:grpSpPr>
      <p:sp>
        <p:nvSpPr>
          <p:cNvPr id="82" name="Title Text"/>
          <p:cNvSpPr txBox="1"/>
          <p:nvPr>
            <p:ph type="title"/>
          </p:nvPr>
        </p:nvSpPr>
        <p:spPr>
          <a:xfrm>
            <a:off x="629841" y="342900"/>
            <a:ext cx="2949178" cy="1200150"/>
          </a:xfrm>
          <a:prstGeom prst="rect">
            <a:avLst/>
          </a:prstGeom>
        </p:spPr>
        <p:txBody>
          <a:bodyPr anchor="b"/>
          <a:lstStyle>
            <a:lvl1pPr>
              <a:defRPr sz="2400"/>
            </a:lvl1pPr>
          </a:lstStyle>
          <a:p>
            <a:pPr/>
            <a:r>
              <a:t>Title Text</a:t>
            </a:r>
          </a:p>
        </p:txBody>
      </p:sp>
      <p:sp>
        <p:nvSpPr>
          <p:cNvPr id="83" name="Picture Placeholder 2"/>
          <p:cNvSpPr/>
          <p:nvPr>
            <p:ph type="pic" sz="half" idx="13"/>
          </p:nvPr>
        </p:nvSpPr>
        <p:spPr>
          <a:xfrm>
            <a:off x="3887391" y="740568"/>
            <a:ext cx="4629152" cy="3655222"/>
          </a:xfrm>
          <a:prstGeom prst="rect">
            <a:avLst/>
          </a:prstGeom>
        </p:spPr>
        <p:txBody>
          <a:bodyPr lIns="91439" tIns="45719" rIns="91439" bIns="45719">
            <a:noAutofit/>
          </a:bodyPr>
          <a:lstStyle/>
          <a:p>
            <a:pPr/>
          </a:p>
        </p:txBody>
      </p:sp>
      <p:sp>
        <p:nvSpPr>
          <p:cNvPr id="84" name="Body Level One…"/>
          <p:cNvSpPr txBox="1"/>
          <p:nvPr>
            <p:ph type="body" sz="quarter" idx="1"/>
          </p:nvPr>
        </p:nvSpPr>
        <p:spPr>
          <a:xfrm>
            <a:off x="629841" y="1543050"/>
            <a:ext cx="2949178" cy="2858692"/>
          </a:xfrm>
          <a:prstGeom prst="rect">
            <a:avLst/>
          </a:prstGeom>
        </p:spPr>
        <p:txBody>
          <a:bodyPr/>
          <a:lstStyle>
            <a:lvl1pPr marL="0" indent="0">
              <a:buSzTx/>
              <a:buFontTx/>
              <a:buNone/>
              <a:defRPr sz="1200"/>
            </a:lvl1pPr>
            <a:lvl2pPr marL="0" indent="0">
              <a:buSzTx/>
              <a:buFontTx/>
              <a:buNone/>
              <a:defRPr sz="1200"/>
            </a:lvl2pPr>
            <a:lvl3pPr marL="0" indent="0">
              <a:buSzTx/>
              <a:buFontTx/>
              <a:buNone/>
              <a:defRPr sz="1200"/>
            </a:lvl3pPr>
            <a:lvl4pPr marL="0" indent="0">
              <a:buSzTx/>
              <a:buFontTx/>
              <a:buNone/>
              <a:defRPr sz="1200"/>
            </a:lvl4pPr>
            <a:lvl5pPr marL="0" indent="0">
              <a:buSzTx/>
              <a:buFontTx/>
              <a:buNone/>
              <a:defRPr sz="12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28650" y="273842"/>
            <a:ext cx="7886700" cy="99417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p:nvPr>
        </p:nvSpPr>
        <p:spPr>
          <a:xfrm>
            <a:off x="628650" y="1369219"/>
            <a:ext cx="7886700" cy="32635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291331" y="4794965"/>
            <a:ext cx="224020" cy="218439"/>
          </a:xfrm>
          <a:prstGeom prst="rect">
            <a:avLst/>
          </a:prstGeom>
          <a:ln w="12700">
            <a:miter lim="400000"/>
          </a:ln>
        </p:spPr>
        <p:txBody>
          <a:bodyPr wrap="none" lIns="45718" tIns="45718" rIns="45718" bIns="45718" anchor="ctr">
            <a:spAutoFit/>
          </a:bodyPr>
          <a:lstStyle>
            <a:lvl1pPr algn="r">
              <a:defRPr sz="900">
                <a:solidFill>
                  <a:srgbClr val="888888"/>
                </a:solidFill>
                <a:latin typeface="Calibri"/>
                <a:ea typeface="Calibri"/>
                <a:cs typeface="Calibri"/>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Light"/>
          <a:ea typeface="Calibri Light"/>
          <a:cs typeface="Calibri Light"/>
          <a:sym typeface="Calibri Light"/>
        </a:defRPr>
      </a:lvl1pPr>
      <a:lvl2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Light"/>
          <a:ea typeface="Calibri Light"/>
          <a:cs typeface="Calibri Light"/>
          <a:sym typeface="Calibri Light"/>
        </a:defRPr>
      </a:lvl2pPr>
      <a:lvl3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Light"/>
          <a:ea typeface="Calibri Light"/>
          <a:cs typeface="Calibri Light"/>
          <a:sym typeface="Calibri Light"/>
        </a:defRPr>
      </a:lvl3pPr>
      <a:lvl4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Light"/>
          <a:ea typeface="Calibri Light"/>
          <a:cs typeface="Calibri Light"/>
          <a:sym typeface="Calibri Light"/>
        </a:defRPr>
      </a:lvl4pPr>
      <a:lvl5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Light"/>
          <a:ea typeface="Calibri Light"/>
          <a:cs typeface="Calibri Light"/>
          <a:sym typeface="Calibri Light"/>
        </a:defRPr>
      </a:lvl5pPr>
      <a:lvl6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Light"/>
          <a:ea typeface="Calibri Light"/>
          <a:cs typeface="Calibri Light"/>
          <a:sym typeface="Calibri Light"/>
        </a:defRPr>
      </a:lvl6pPr>
      <a:lvl7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Light"/>
          <a:ea typeface="Calibri Light"/>
          <a:cs typeface="Calibri Light"/>
          <a:sym typeface="Calibri Light"/>
        </a:defRPr>
      </a:lvl7pPr>
      <a:lvl8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Light"/>
          <a:ea typeface="Calibri Light"/>
          <a:cs typeface="Calibri Light"/>
          <a:sym typeface="Calibri Light"/>
        </a:defRPr>
      </a:lvl8pPr>
      <a:lvl9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Light"/>
          <a:ea typeface="Calibri Light"/>
          <a:cs typeface="Calibri Light"/>
          <a:sym typeface="Calibri Light"/>
        </a:defRPr>
      </a:lvl9pPr>
    </p:titleStyle>
    <p:bodyStyle>
      <a:lvl1pPr marL="171450" marR="0" indent="-171450"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Calibri"/>
          <a:ea typeface="Calibri"/>
          <a:cs typeface="Calibri"/>
          <a:sym typeface="Calibri"/>
        </a:defRPr>
      </a:lvl1pPr>
      <a:lvl2pPr marL="542925" marR="0" indent="-200025"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Calibri"/>
          <a:ea typeface="Calibri"/>
          <a:cs typeface="Calibri"/>
          <a:sym typeface="Calibri"/>
        </a:defRPr>
      </a:lvl2pPr>
      <a:lvl3pPr marL="925830" marR="0" indent="-240030"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Calibri"/>
          <a:ea typeface="Calibri"/>
          <a:cs typeface="Calibri"/>
          <a:sym typeface="Calibri"/>
        </a:defRPr>
      </a:lvl3pPr>
      <a:lvl4pPr marL="1305560" marR="0" indent="-276860"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Calibri"/>
          <a:ea typeface="Calibri"/>
          <a:cs typeface="Calibri"/>
          <a:sym typeface="Calibri"/>
        </a:defRPr>
      </a:lvl4pPr>
      <a:lvl5pPr marL="1648460" marR="0" indent="-276860"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Calibri"/>
          <a:ea typeface="Calibri"/>
          <a:cs typeface="Calibri"/>
          <a:sym typeface="Calibri"/>
        </a:defRPr>
      </a:lvl5pPr>
      <a:lvl6pPr marL="1991360" marR="0" indent="-276860"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Calibri"/>
          <a:ea typeface="Calibri"/>
          <a:cs typeface="Calibri"/>
          <a:sym typeface="Calibri"/>
        </a:defRPr>
      </a:lvl6pPr>
      <a:lvl7pPr marL="2334260" marR="0" indent="-276860"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Calibri"/>
          <a:ea typeface="Calibri"/>
          <a:cs typeface="Calibri"/>
          <a:sym typeface="Calibri"/>
        </a:defRPr>
      </a:lvl7pPr>
      <a:lvl8pPr marL="2677160" marR="0" indent="-276860"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Calibri"/>
          <a:ea typeface="Calibri"/>
          <a:cs typeface="Calibri"/>
          <a:sym typeface="Calibri"/>
        </a:defRPr>
      </a:lvl8pPr>
      <a:lvl9pPr marL="3020060" marR="0" indent="-276860"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Calibri"/>
          <a:ea typeface="Calibri"/>
          <a:cs typeface="Calibri"/>
          <a:sym typeface="Calibri"/>
        </a:defRPr>
      </a:lvl9pPr>
    </p:bodyStyle>
    <p:otherStyle>
      <a:lvl1pPr marL="0" marR="0" indent="0" algn="r" defTabSz="6858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1pPr>
      <a:lvl2pPr marL="0" marR="0" indent="0" algn="r" defTabSz="6858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2pPr>
      <a:lvl3pPr marL="0" marR="0" indent="0" algn="r" defTabSz="6858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3pPr>
      <a:lvl4pPr marL="0" marR="0" indent="0" algn="r" defTabSz="6858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4pPr>
      <a:lvl5pPr marL="0" marR="0" indent="0" algn="r" defTabSz="6858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5pPr>
      <a:lvl6pPr marL="0" marR="0" indent="0" algn="r" defTabSz="6858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6pPr>
      <a:lvl7pPr marL="0" marR="0" indent="0" algn="r" defTabSz="6858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7pPr>
      <a:lvl8pPr marL="0" marR="0" indent="0" algn="r" defTabSz="6858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8pPr>
      <a:lvl9pPr marL="0" marR="0" indent="0" algn="r" defTabSz="6858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jpe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tif"/><Relationship Id="rId4" Type="http://schemas.openxmlformats.org/officeDocument/2006/relationships/image" Target="../media/image6.tif"/><Relationship Id="rId5"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tif"/><Relationship Id="rId3" Type="http://schemas.openxmlformats.org/officeDocument/2006/relationships/image" Target="../media/image6.tif"/><Relationship Id="rId4"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tif"/><Relationship Id="rId4" Type="http://schemas.openxmlformats.org/officeDocument/2006/relationships/image" Target="../media/image6.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jpeg"/><Relationship Id="rId4" Type="http://schemas.openxmlformats.org/officeDocument/2006/relationships/image" Target="../media/image11.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image" Target="../media/image14.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5.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2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1" Type="http://schemas.openxmlformats.org/officeDocument/2006/relationships/image" Target="../media/image5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5.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6.jpeg"/><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2.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jpeg"/><Relationship Id="rId3" Type="http://schemas.openxmlformats.org/officeDocument/2006/relationships/image" Target="../media/image24.jpeg"/><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7.jpeg"/><Relationship Id="rId7" Type="http://schemas.openxmlformats.org/officeDocument/2006/relationships/image" Target="../media/image28.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9.jpeg"/><Relationship Id="rId3" Type="http://schemas.openxmlformats.org/officeDocument/2006/relationships/image" Target="../media/image30.jpeg"/><Relationship Id="rId4" Type="http://schemas.openxmlformats.org/officeDocument/2006/relationships/image" Target="../media/image31.jpeg"/><Relationship Id="rId5" Type="http://schemas.openxmlformats.org/officeDocument/2006/relationships/image" Target="../media/image32.jpeg"/><Relationship Id="rId6" Type="http://schemas.openxmlformats.org/officeDocument/2006/relationships/image" Target="../media/image33.jpeg"/><Relationship Id="rId7" Type="http://schemas.openxmlformats.org/officeDocument/2006/relationships/image" Target="../media/image34.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6.jpeg"/><Relationship Id="rId3" Type="http://schemas.openxmlformats.org/officeDocument/2006/relationships/image" Target="../media/image35.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6.jpeg"/><Relationship Id="rId3" Type="http://schemas.openxmlformats.org/officeDocument/2006/relationships/image" Target="../media/image35.jpe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6.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60.png"/><Relationship Id="rId4" Type="http://schemas.openxmlformats.org/officeDocument/2006/relationships/image" Target="../media/image29.jpeg"/><Relationship Id="rId5" Type="http://schemas.openxmlformats.org/officeDocument/2006/relationships/image" Target="../media/image37.jpeg"/><Relationship Id="rId6" Type="http://schemas.openxmlformats.org/officeDocument/2006/relationships/image" Target="../media/image38.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1.png"/><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39.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7.png"/><Relationship Id="rId3" Type="http://schemas.openxmlformats.org/officeDocument/2006/relationships/image" Target="../media/image40.jpeg"/><Relationship Id="rId4" Type="http://schemas.openxmlformats.org/officeDocument/2006/relationships/image" Target="../media/image41.jpeg"/><Relationship Id="rId5" Type="http://schemas.openxmlformats.org/officeDocument/2006/relationships/image" Target="../media/image34.jpeg"/><Relationship Id="rId6" Type="http://schemas.openxmlformats.org/officeDocument/2006/relationships/image" Target="../media/image42.jpeg"/><Relationship Id="rId7" Type="http://schemas.openxmlformats.org/officeDocument/2006/relationships/image" Target="../media/image43.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gif"/><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image" Target="../media/image8.jpeg"/><Relationship Id="rId9" Type="http://schemas.openxmlformats.org/officeDocument/2006/relationships/image" Target="../media/image9.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2.png"/><Relationship Id="rId3" Type="http://schemas.openxmlformats.org/officeDocument/2006/relationships/image" Target="../media/image44.jpe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5.jpeg"/><Relationship Id="rId3" Type="http://schemas.openxmlformats.org/officeDocument/2006/relationships/image" Target="../media/image46.jpeg"/><Relationship Id="rId4" Type="http://schemas.openxmlformats.org/officeDocument/2006/relationships/image" Target="../media/image47.jpeg"/><Relationship Id="rId5" Type="http://schemas.openxmlformats.org/officeDocument/2006/relationships/image" Target="../media/image48.jpeg"/><Relationship Id="rId6" Type="http://schemas.openxmlformats.org/officeDocument/2006/relationships/image" Target="../media/image49.jpe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teamdb.info/" TargetMode="External"/><Relationship Id="rId3" Type="http://schemas.openxmlformats.org/officeDocument/2006/relationships/hyperlink" Target="https://github.com/ankonzoid/artificio" TargetMode="External"/><Relationship Id="rId4" Type="http://schemas.openxmlformats.org/officeDocument/2006/relationships/hyperlink" Target="https://scikit-learn.org/stable/modules/clustering.html#affinity-propagation" TargetMode="External"/><Relationship Id="rId5" Type="http://schemas.openxmlformats.org/officeDocument/2006/relationships/hyperlink" Target="https://en.wikipedia.org/wiki/Half-Life_2" TargetMode="External"/><Relationship Id="rId6" Type="http://schemas.openxmlformats.org/officeDocument/2006/relationships/hyperlink" Target="https://en.wikipedia.org/wiki/Half-Life_2:_Episode_One" TargetMode="External"/><Relationship Id="rId7" Type="http://schemas.openxmlformats.org/officeDocument/2006/relationships/hyperlink" Target="https://en.wikipedia.org/wiki/Counter-Strike" TargetMode="External"/><Relationship Id="rId8" Type="http://schemas.openxmlformats.org/officeDocument/2006/relationships/hyperlink" Target="https://en.wikipedia.org/wiki/Counter-Strike_(video_game)" TargetMode="External"/><Relationship Id="rId9" Type="http://schemas.openxmlformats.org/officeDocument/2006/relationships/hyperlink" Target="https://en.wikipedia.org/wiki/Tomb_Raider" TargetMode="Externa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tif"/><Relationship Id="rId4" Type="http://schemas.openxmlformats.org/officeDocument/2006/relationships/image" Target="../media/image5.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0" name="steam0 copy.jpg" descr="steam0 copy.jpg"/>
          <p:cNvPicPr>
            <a:picLocks noChangeAspect="1"/>
          </p:cNvPicPr>
          <p:nvPr/>
        </p:nvPicPr>
        <p:blipFill>
          <a:blip r:embed="rId3">
            <a:extLst/>
          </a:blip>
          <a:stretch>
            <a:fillRect/>
          </a:stretch>
        </p:blipFill>
        <p:spPr>
          <a:xfrm>
            <a:off x="0" y="0"/>
            <a:ext cx="9144000" cy="5143500"/>
          </a:xfrm>
          <a:prstGeom prst="rect">
            <a:avLst/>
          </a:prstGeom>
          <a:ln w="12700">
            <a:miter lim="400000"/>
          </a:ln>
        </p:spPr>
      </p:pic>
      <p:sp>
        <p:nvSpPr>
          <p:cNvPr id="131" name="Slide Number"/>
          <p:cNvSpPr txBox="1"/>
          <p:nvPr>
            <p:ph type="sldNum" sz="quarter" idx="4294967295"/>
          </p:nvPr>
        </p:nvSpPr>
        <p:spPr>
          <a:xfrm>
            <a:off x="8351269" y="4794963"/>
            <a:ext cx="164079" cy="2184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2" name="SteamCODE-2.png" descr="SteamCODE-2.png"/>
          <p:cNvPicPr>
            <a:picLocks noChangeAspect="1"/>
          </p:cNvPicPr>
          <p:nvPr/>
        </p:nvPicPr>
        <p:blipFill>
          <a:blip r:embed="rId4">
            <a:extLst/>
          </a:blip>
          <a:stretch>
            <a:fillRect/>
          </a:stretch>
        </p:blipFill>
        <p:spPr>
          <a:xfrm>
            <a:off x="1549400" y="3149600"/>
            <a:ext cx="6045200" cy="1714500"/>
          </a:xfrm>
          <a:prstGeom prst="rect">
            <a:avLst/>
          </a:prstGeom>
          <a:ln w="12700">
            <a:miter lim="400000"/>
          </a:ln>
        </p:spPr>
      </p:pic>
      <p:pic>
        <p:nvPicPr>
          <p:cNvPr id="133" name="your_text.png" descr="your_text.png"/>
          <p:cNvPicPr>
            <a:picLocks noChangeAspect="1"/>
          </p:cNvPicPr>
          <p:nvPr/>
        </p:nvPicPr>
        <p:blipFill>
          <a:blip r:embed="rId5">
            <a:extLst/>
          </a:blip>
          <a:srcRect l="0" t="49698" r="0" b="0"/>
          <a:stretch>
            <a:fillRect/>
          </a:stretch>
        </p:blipFill>
        <p:spPr>
          <a:xfrm>
            <a:off x="2031678" y="4799699"/>
            <a:ext cx="5238081" cy="36389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Do you know …"/>
          <p:cNvSpPr txBox="1"/>
          <p:nvPr>
            <p:ph type="title"/>
          </p:nvPr>
        </p:nvSpPr>
        <p:spPr>
          <a:prstGeom prst="rect">
            <a:avLst/>
          </a:prstGeom>
        </p:spPr>
        <p:txBody>
          <a:bodyPr/>
          <a:lstStyle>
            <a:lvl1pPr defTabSz="555498">
              <a:defRPr sz="1944">
                <a:effectLst>
                  <a:outerShdw sx="100000" sy="100000" kx="0" ky="0" algn="b" rotWithShape="0" blurRad="30861" dist="30861" dir="2700000">
                    <a:srgbClr val="000000">
                      <a:alpha val="43137"/>
                    </a:srgbClr>
                  </a:outerShdw>
                </a:effectLst>
              </a:defRPr>
            </a:lvl1pPr>
          </a:lstStyle>
          <a:p>
            <a:pPr/>
            <a:r>
              <a:t>Do you know …</a:t>
            </a:r>
          </a:p>
        </p:txBody>
      </p:sp>
      <p:pic>
        <p:nvPicPr>
          <p:cNvPr id="204" name="Image" descr="Image"/>
          <p:cNvPicPr>
            <a:picLocks noChangeAspect="1"/>
          </p:cNvPicPr>
          <p:nvPr/>
        </p:nvPicPr>
        <p:blipFill>
          <a:blip r:embed="rId3">
            <a:extLst/>
          </a:blip>
          <a:stretch>
            <a:fillRect/>
          </a:stretch>
        </p:blipFill>
        <p:spPr>
          <a:xfrm>
            <a:off x="297053" y="1002435"/>
            <a:ext cx="3054721" cy="1427751"/>
          </a:xfrm>
          <a:prstGeom prst="rect">
            <a:avLst/>
          </a:prstGeom>
          <a:ln w="12700">
            <a:miter lim="400000"/>
          </a:ln>
        </p:spPr>
      </p:pic>
      <p:pic>
        <p:nvPicPr>
          <p:cNvPr id="205" name="Image" descr="Image"/>
          <p:cNvPicPr>
            <a:picLocks noChangeAspect="1"/>
          </p:cNvPicPr>
          <p:nvPr/>
        </p:nvPicPr>
        <p:blipFill>
          <a:blip r:embed="rId4">
            <a:extLst/>
          </a:blip>
          <a:stretch>
            <a:fillRect/>
          </a:stretch>
        </p:blipFill>
        <p:spPr>
          <a:xfrm>
            <a:off x="297053" y="2713314"/>
            <a:ext cx="3054721" cy="1427751"/>
          </a:xfrm>
          <a:prstGeom prst="rect">
            <a:avLst/>
          </a:prstGeom>
          <a:ln w="12700">
            <a:miter lim="400000"/>
          </a:ln>
        </p:spPr>
      </p:pic>
      <p:pic>
        <p:nvPicPr>
          <p:cNvPr id="206" name="chart.png" descr="chart.png"/>
          <p:cNvPicPr>
            <a:picLocks noChangeAspect="1"/>
          </p:cNvPicPr>
          <p:nvPr/>
        </p:nvPicPr>
        <p:blipFill>
          <a:blip r:embed="rId5">
            <a:extLst/>
          </a:blip>
          <a:stretch>
            <a:fillRect/>
          </a:stretch>
        </p:blipFill>
        <p:spPr>
          <a:xfrm>
            <a:off x="3719026" y="1207511"/>
            <a:ext cx="5127921" cy="2692159"/>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Do you know …"/>
          <p:cNvSpPr txBox="1"/>
          <p:nvPr>
            <p:ph type="title"/>
          </p:nvPr>
        </p:nvSpPr>
        <p:spPr>
          <a:prstGeom prst="rect">
            <a:avLst/>
          </a:prstGeom>
        </p:spPr>
        <p:txBody>
          <a:bodyPr/>
          <a:lstStyle>
            <a:lvl1pPr defTabSz="555498">
              <a:defRPr sz="1944">
                <a:effectLst>
                  <a:outerShdw sx="100000" sy="100000" kx="0" ky="0" algn="b" rotWithShape="0" blurRad="30861" dist="30861" dir="2700000">
                    <a:srgbClr val="000000">
                      <a:alpha val="43137"/>
                    </a:srgbClr>
                  </a:outerShdw>
                </a:effectLst>
              </a:defRPr>
            </a:lvl1pPr>
          </a:lstStyle>
          <a:p>
            <a:pPr/>
            <a:r>
              <a:t>Do you know …</a:t>
            </a:r>
          </a:p>
        </p:txBody>
      </p:sp>
      <p:pic>
        <p:nvPicPr>
          <p:cNvPr id="211" name="Image" descr="Image"/>
          <p:cNvPicPr>
            <a:picLocks noChangeAspect="1"/>
          </p:cNvPicPr>
          <p:nvPr/>
        </p:nvPicPr>
        <p:blipFill>
          <a:blip r:embed="rId2">
            <a:extLst/>
          </a:blip>
          <a:stretch>
            <a:fillRect/>
          </a:stretch>
        </p:blipFill>
        <p:spPr>
          <a:xfrm>
            <a:off x="297053" y="1002435"/>
            <a:ext cx="3054721" cy="1427751"/>
          </a:xfrm>
          <a:prstGeom prst="rect">
            <a:avLst/>
          </a:prstGeom>
          <a:ln w="12700">
            <a:miter lim="400000"/>
          </a:ln>
        </p:spPr>
      </p:pic>
      <p:pic>
        <p:nvPicPr>
          <p:cNvPr id="212" name="Image" descr="Image"/>
          <p:cNvPicPr>
            <a:picLocks noChangeAspect="1"/>
          </p:cNvPicPr>
          <p:nvPr/>
        </p:nvPicPr>
        <p:blipFill>
          <a:blip r:embed="rId3">
            <a:extLst/>
          </a:blip>
          <a:stretch>
            <a:fillRect/>
          </a:stretch>
        </p:blipFill>
        <p:spPr>
          <a:xfrm>
            <a:off x="297053" y="2713314"/>
            <a:ext cx="3054721" cy="1427751"/>
          </a:xfrm>
          <a:prstGeom prst="rect">
            <a:avLst/>
          </a:prstGeom>
          <a:ln w="12700">
            <a:miter lim="400000"/>
          </a:ln>
        </p:spPr>
      </p:pic>
      <p:pic>
        <p:nvPicPr>
          <p:cNvPr id="213" name="chart-2.png" descr="chart-2.png"/>
          <p:cNvPicPr>
            <a:picLocks noChangeAspect="1"/>
          </p:cNvPicPr>
          <p:nvPr/>
        </p:nvPicPr>
        <p:blipFill>
          <a:blip r:embed="rId4">
            <a:extLst/>
          </a:blip>
          <a:stretch>
            <a:fillRect/>
          </a:stretch>
        </p:blipFill>
        <p:spPr>
          <a:xfrm>
            <a:off x="3719026" y="1212970"/>
            <a:ext cx="5127921" cy="269216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Do you know …"/>
          <p:cNvSpPr txBox="1"/>
          <p:nvPr>
            <p:ph type="title"/>
          </p:nvPr>
        </p:nvSpPr>
        <p:spPr>
          <a:prstGeom prst="rect">
            <a:avLst/>
          </a:prstGeom>
        </p:spPr>
        <p:txBody>
          <a:bodyPr/>
          <a:lstStyle>
            <a:lvl1pPr defTabSz="555498">
              <a:defRPr sz="1944">
                <a:effectLst>
                  <a:outerShdw sx="100000" sy="100000" kx="0" ky="0" algn="b" rotWithShape="0" blurRad="30861" dist="30861" dir="2700000">
                    <a:srgbClr val="000000">
                      <a:alpha val="43137"/>
                    </a:srgbClr>
                  </a:outerShdw>
                </a:effectLst>
              </a:defRPr>
            </a:lvl1pPr>
          </a:lstStyle>
          <a:p>
            <a:pPr/>
            <a:r>
              <a:t>Do you know …</a:t>
            </a:r>
          </a:p>
        </p:txBody>
      </p:sp>
      <p:pic>
        <p:nvPicPr>
          <p:cNvPr id="216" name="Image" descr="Image"/>
          <p:cNvPicPr>
            <a:picLocks noChangeAspect="1"/>
          </p:cNvPicPr>
          <p:nvPr/>
        </p:nvPicPr>
        <p:blipFill>
          <a:blip r:embed="rId3">
            <a:extLst/>
          </a:blip>
          <a:stretch>
            <a:fillRect/>
          </a:stretch>
        </p:blipFill>
        <p:spPr>
          <a:xfrm>
            <a:off x="471970" y="1121594"/>
            <a:ext cx="3454842" cy="1614763"/>
          </a:xfrm>
          <a:prstGeom prst="rect">
            <a:avLst/>
          </a:prstGeom>
          <a:ln w="12700">
            <a:miter lim="400000"/>
          </a:ln>
        </p:spPr>
      </p:pic>
      <p:pic>
        <p:nvPicPr>
          <p:cNvPr id="217" name="Image" descr="Image"/>
          <p:cNvPicPr>
            <a:picLocks noChangeAspect="1"/>
          </p:cNvPicPr>
          <p:nvPr/>
        </p:nvPicPr>
        <p:blipFill>
          <a:blip r:embed="rId4">
            <a:extLst/>
          </a:blip>
          <a:stretch>
            <a:fillRect/>
          </a:stretch>
        </p:blipFill>
        <p:spPr>
          <a:xfrm>
            <a:off x="471970" y="2914129"/>
            <a:ext cx="3454842" cy="1614764"/>
          </a:xfrm>
          <a:prstGeom prst="rect">
            <a:avLst/>
          </a:prstGeom>
          <a:ln w="12700">
            <a:miter lim="400000"/>
          </a:ln>
        </p:spPr>
      </p:pic>
      <p:sp>
        <p:nvSpPr>
          <p:cNvPr id="218" name="Counter Strike comes from Half-Life"/>
          <p:cNvSpPr txBox="1"/>
          <p:nvPr/>
        </p:nvSpPr>
        <p:spPr>
          <a:xfrm>
            <a:off x="4630968" y="2475877"/>
            <a:ext cx="4141226" cy="396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000">
                <a:solidFill>
                  <a:srgbClr val="FFFFFF"/>
                </a:solidFill>
              </a:defRPr>
            </a:lvl1pPr>
          </a:lstStyle>
          <a:p>
            <a:pPr/>
            <a:r>
              <a:t>Counter Strike comes from Half-Life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Do you know …"/>
          <p:cNvSpPr txBox="1"/>
          <p:nvPr>
            <p:ph type="title"/>
          </p:nvPr>
        </p:nvSpPr>
        <p:spPr>
          <a:prstGeom prst="rect">
            <a:avLst/>
          </a:prstGeom>
        </p:spPr>
        <p:txBody>
          <a:bodyPr/>
          <a:lstStyle>
            <a:lvl1pPr defTabSz="555498">
              <a:defRPr sz="1944">
                <a:effectLst>
                  <a:outerShdw sx="100000" sy="100000" kx="0" ky="0" algn="b" rotWithShape="0" blurRad="30861" dist="30861" dir="2700000">
                    <a:srgbClr val="000000">
                      <a:alpha val="43137"/>
                    </a:srgbClr>
                  </a:outerShdw>
                </a:effectLst>
              </a:defRPr>
            </a:lvl1pPr>
          </a:lstStyle>
          <a:p>
            <a:pPr/>
            <a:r>
              <a:t>Do you know …</a:t>
            </a:r>
          </a:p>
        </p:txBody>
      </p:sp>
      <p:sp>
        <p:nvSpPr>
          <p:cNvPr id="223" name="Counter Strike comes from Half-Life"/>
          <p:cNvSpPr txBox="1"/>
          <p:nvPr/>
        </p:nvSpPr>
        <p:spPr>
          <a:xfrm>
            <a:off x="4630968" y="2475877"/>
            <a:ext cx="4141226" cy="396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000">
                <a:solidFill>
                  <a:srgbClr val="FFFFFF"/>
                </a:solidFill>
              </a:defRPr>
            </a:lvl1pPr>
          </a:lstStyle>
          <a:p>
            <a:pPr/>
            <a:r>
              <a:t>Counter Strike comes from Half-Life</a:t>
            </a:r>
          </a:p>
        </p:txBody>
      </p:sp>
      <p:pic>
        <p:nvPicPr>
          <p:cNvPr id="224" name="图片 2" descr="图片 2"/>
          <p:cNvPicPr>
            <a:picLocks noChangeAspect="1"/>
          </p:cNvPicPr>
          <p:nvPr/>
        </p:nvPicPr>
        <p:blipFill>
          <a:blip r:embed="rId3">
            <a:extLst/>
          </a:blip>
          <a:stretch>
            <a:fillRect/>
          </a:stretch>
        </p:blipFill>
        <p:spPr>
          <a:xfrm>
            <a:off x="471970" y="2914129"/>
            <a:ext cx="3454843" cy="1614764"/>
          </a:xfrm>
          <a:prstGeom prst="rect">
            <a:avLst/>
          </a:prstGeom>
          <a:ln w="12700">
            <a:miter lim="400000"/>
          </a:ln>
        </p:spPr>
      </p:pic>
      <p:pic>
        <p:nvPicPr>
          <p:cNvPr id="225" name="图片 3" descr="图片 3"/>
          <p:cNvPicPr>
            <a:picLocks noChangeAspect="1"/>
          </p:cNvPicPr>
          <p:nvPr/>
        </p:nvPicPr>
        <p:blipFill>
          <a:blip r:embed="rId4">
            <a:extLst/>
          </a:blip>
          <a:stretch>
            <a:fillRect/>
          </a:stretch>
        </p:blipFill>
        <p:spPr>
          <a:xfrm>
            <a:off x="471971" y="1121594"/>
            <a:ext cx="3454840" cy="161476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Text Placeholder 4"/>
          <p:cNvSpPr txBox="1"/>
          <p:nvPr/>
        </p:nvSpPr>
        <p:spPr>
          <a:xfrm>
            <a:off x="1936620" y="3614801"/>
            <a:ext cx="1292717" cy="122428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lgn="ctr">
              <a:lnSpc>
                <a:spcPct val="80000"/>
              </a:lnSpc>
              <a:defRPr sz="8900">
                <a:ln w="9525" cap="flat">
                  <a:solidFill>
                    <a:srgbClr val="FFFFFF">
                      <a:alpha val="56000"/>
                    </a:srgbClr>
                  </a:solidFill>
                  <a:prstDash val="solid"/>
                  <a:round/>
                </a:ln>
                <a:solidFill>
                  <a:srgbClr val="FFFFFF"/>
                </a:solidFill>
                <a:latin typeface="DIN Condensed"/>
                <a:ea typeface="DIN Condensed"/>
                <a:cs typeface="DIN Condensed"/>
                <a:sym typeface="DIN Condensed"/>
              </a:defRPr>
            </a:pPr>
            <a:r>
              <a:t>0</a:t>
            </a:r>
            <a:r>
              <a:t>2</a:t>
            </a:r>
          </a:p>
        </p:txBody>
      </p:sp>
      <p:sp>
        <p:nvSpPr>
          <p:cNvPr id="230" name="Line"/>
          <p:cNvSpPr/>
          <p:nvPr/>
        </p:nvSpPr>
        <p:spPr>
          <a:xfrm flipV="1">
            <a:off x="3088671" y="3492161"/>
            <a:ext cx="3" cy="1112804"/>
          </a:xfrm>
          <a:prstGeom prst="line">
            <a:avLst/>
          </a:prstGeom>
          <a:ln w="19050">
            <a:solidFill>
              <a:srgbClr val="FFFFFF"/>
            </a:solidFill>
            <a:custDash>
              <a:ds d="200000" sp="200000"/>
            </a:custDash>
            <a:miter lim="400000"/>
          </a:ln>
        </p:spPr>
        <p:txBody>
          <a:bodyPr lIns="45718" tIns="45718" rIns="45718" bIns="45718"/>
          <a:lstStyle/>
          <a:p>
            <a:pPr/>
          </a:p>
        </p:txBody>
      </p:sp>
      <p:sp>
        <p:nvSpPr>
          <p:cNvPr id="231" name="Text Placeholder 4"/>
          <p:cNvSpPr txBox="1"/>
          <p:nvPr/>
        </p:nvSpPr>
        <p:spPr>
          <a:xfrm>
            <a:off x="3307264" y="3731641"/>
            <a:ext cx="4929909" cy="9906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80000"/>
              </a:lnSpc>
              <a:defRPr sz="7100">
                <a:ln w="9525" cap="flat">
                  <a:solidFill>
                    <a:srgbClr val="FFFFFF">
                      <a:alpha val="56000"/>
                    </a:srgbClr>
                  </a:solidFill>
                  <a:prstDash val="solid"/>
                  <a:round/>
                </a:ln>
                <a:solidFill>
                  <a:srgbClr val="FFFFFF"/>
                </a:solidFill>
                <a:latin typeface="DIN Condensed"/>
                <a:ea typeface="DIN Condensed"/>
                <a:cs typeface="DIN Condensed"/>
                <a:sym typeface="DIN Condensed"/>
              </a:defRPr>
            </a:lvl1pPr>
          </a:lstStyle>
          <a:p>
            <a:pPr/>
            <a:r>
              <a:t>What is the data?</a:t>
            </a:r>
          </a:p>
        </p:txBody>
      </p:sp>
      <p:sp>
        <p:nvSpPr>
          <p:cNvPr id="232" name="Slide Number"/>
          <p:cNvSpPr txBox="1"/>
          <p:nvPr>
            <p:ph type="sldNum" sz="quarter" idx="4294967295"/>
          </p:nvPr>
        </p:nvSpPr>
        <p:spPr>
          <a:xfrm>
            <a:off x="6329180" y="4658043"/>
            <a:ext cx="224020" cy="2184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Text Placeholder 4"/>
          <p:cNvSpPr txBox="1"/>
          <p:nvPr/>
        </p:nvSpPr>
        <p:spPr>
          <a:xfrm>
            <a:off x="2107046" y="117737"/>
            <a:ext cx="4929908" cy="39878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80000"/>
              </a:lnSpc>
              <a:defRPr sz="2400">
                <a:ln w="9525" cap="flat">
                  <a:solidFill>
                    <a:srgbClr val="FFFFFF">
                      <a:alpha val="56000"/>
                    </a:srgbClr>
                  </a:solidFill>
                  <a:prstDash val="solid"/>
                  <a:round/>
                </a:ln>
                <a:solidFill>
                  <a:srgbClr val="FFFFFF"/>
                </a:solidFill>
                <a:latin typeface="DIN Condensed"/>
                <a:ea typeface="DIN Condensed"/>
                <a:cs typeface="DIN Condensed"/>
                <a:sym typeface="DIN Condensed"/>
              </a:defRPr>
            </a:lvl1pPr>
          </a:lstStyle>
          <a:p>
            <a:pPr/>
            <a:r>
              <a:t>What is the data?</a:t>
            </a:r>
          </a:p>
        </p:txBody>
      </p:sp>
      <p:sp>
        <p:nvSpPr>
          <p:cNvPr id="235" name="Line"/>
          <p:cNvSpPr/>
          <p:nvPr/>
        </p:nvSpPr>
        <p:spPr>
          <a:xfrm>
            <a:off x="790158" y="1478946"/>
            <a:ext cx="2334936" cy="3"/>
          </a:xfrm>
          <a:prstGeom prst="line">
            <a:avLst/>
          </a:prstGeom>
          <a:ln w="19050">
            <a:solidFill>
              <a:srgbClr val="FFFFFF"/>
            </a:solidFill>
            <a:custDash>
              <a:ds d="200000" sp="200000"/>
            </a:custDash>
            <a:miter lim="400000"/>
          </a:ln>
        </p:spPr>
        <p:txBody>
          <a:bodyPr lIns="45718" tIns="45718" rIns="45718" bIns="45718"/>
          <a:lstStyle/>
          <a:p>
            <a:pPr/>
          </a:p>
        </p:txBody>
      </p:sp>
      <p:sp>
        <p:nvSpPr>
          <p:cNvPr id="236" name="标题 2"/>
          <p:cNvSpPr txBox="1"/>
          <p:nvPr>
            <p:ph type="title"/>
          </p:nvPr>
        </p:nvSpPr>
        <p:spPr>
          <a:xfrm>
            <a:off x="654751" y="1005305"/>
            <a:ext cx="2928479" cy="381002"/>
          </a:xfrm>
          <a:prstGeom prst="rect">
            <a:avLst/>
          </a:prstGeom>
        </p:spPr>
        <p:txBody>
          <a:bodyPr/>
          <a:lstStyle>
            <a:lvl1pPr algn="l" defTabSz="555625">
              <a:defRPr sz="1900">
                <a:effectLst>
                  <a:outerShdw sx="100000" sy="100000" kx="0" ky="0" algn="b" rotWithShape="0" blurRad="25400" dist="30861" dir="2700000">
                    <a:srgbClr val="000000">
                      <a:alpha val="43137"/>
                    </a:srgbClr>
                  </a:outerShdw>
                </a:effectLst>
              </a:defRPr>
            </a:lvl1pPr>
          </a:lstStyle>
          <a:p>
            <a:pPr/>
            <a:r>
              <a:t>Dataset &amp; Subclasses</a:t>
            </a:r>
          </a:p>
        </p:txBody>
      </p:sp>
      <p:sp>
        <p:nvSpPr>
          <p:cNvPr id="237" name="TextBox 11"/>
          <p:cNvSpPr txBox="1"/>
          <p:nvPr/>
        </p:nvSpPr>
        <p:spPr>
          <a:xfrm>
            <a:off x="669740" y="1579181"/>
            <a:ext cx="5484653" cy="91185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47320" indent="-147320" defTabSz="457200">
              <a:lnSpc>
                <a:spcPct val="140000"/>
              </a:lnSpc>
              <a:buClr>
                <a:srgbClr val="FFFFFF"/>
              </a:buClr>
              <a:buSzPct val="100000"/>
              <a:buChar char="•"/>
              <a:defRPr b="1" i="1" sz="1400">
                <a:solidFill>
                  <a:srgbClr val="FFFFFF"/>
                </a:solidFill>
              </a:defRPr>
            </a:pPr>
            <a:r>
              <a:t>Kind of data</a:t>
            </a:r>
            <a:r>
              <a:rPr i="0"/>
              <a:t>: </a:t>
            </a:r>
            <a:r>
              <a:rPr b="0" i="0"/>
              <a:t>Header (tiny poster) image of Steam games </a:t>
            </a:r>
            <a:r>
              <a:rPr b="0" i="0" sz="700"/>
              <a:t>(460x215)</a:t>
            </a:r>
            <a:r>
              <a:rPr b="0" i="0"/>
              <a:t> in .jpg format.</a:t>
            </a:r>
            <a:endParaRPr sz="1200"/>
          </a:p>
          <a:p>
            <a:pPr marL="147320" indent="-147320" defTabSz="457200">
              <a:lnSpc>
                <a:spcPct val="140000"/>
              </a:lnSpc>
              <a:buSzPct val="100000"/>
              <a:buChar char="•"/>
              <a:defRPr b="1" i="1" sz="1400">
                <a:solidFill>
                  <a:srgbClr val="FFFFFF"/>
                </a:solidFill>
              </a:defRPr>
            </a:pPr>
            <a:r>
              <a:t>Source</a:t>
            </a:r>
            <a:r>
              <a:rPr i="0"/>
              <a:t>: </a:t>
            </a:r>
            <a:r>
              <a:rPr b="0" i="0"/>
              <a:t>The images are from Steam</a:t>
            </a:r>
          </a:p>
        </p:txBody>
      </p:sp>
      <p:sp>
        <p:nvSpPr>
          <p:cNvPr id="238" name="Slide Number"/>
          <p:cNvSpPr txBox="1"/>
          <p:nvPr>
            <p:ph type="sldNum" sz="quarter" idx="4294967295"/>
          </p:nvPr>
        </p:nvSpPr>
        <p:spPr>
          <a:xfrm>
            <a:off x="6329180" y="4658043"/>
            <a:ext cx="224020" cy="2184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9" name="图片 1" descr="图片 1"/>
          <p:cNvPicPr>
            <a:picLocks noChangeAspect="1"/>
          </p:cNvPicPr>
          <p:nvPr/>
        </p:nvPicPr>
        <p:blipFill>
          <a:blip r:embed="rId2">
            <a:extLst/>
          </a:blip>
          <a:stretch>
            <a:fillRect/>
          </a:stretch>
        </p:blipFill>
        <p:spPr>
          <a:xfrm>
            <a:off x="6154392" y="812428"/>
            <a:ext cx="2324065" cy="1086250"/>
          </a:xfrm>
          <a:prstGeom prst="rect">
            <a:avLst/>
          </a:prstGeom>
          <a:ln w="12700">
            <a:miter lim="400000"/>
          </a:ln>
        </p:spPr>
      </p:pic>
      <p:sp>
        <p:nvSpPr>
          <p:cNvPr id="240" name="十字形 2"/>
          <p:cNvSpPr/>
          <p:nvPr/>
        </p:nvSpPr>
        <p:spPr>
          <a:xfrm rot="2706700">
            <a:off x="6587021" y="619892"/>
            <a:ext cx="1458807" cy="1454472"/>
          </a:xfrm>
          <a:prstGeom prst="plus">
            <a:avLst>
              <a:gd name="adj" fmla="val 47368"/>
            </a:avLst>
          </a:prstGeom>
          <a:solidFill>
            <a:srgbClr val="FF0000"/>
          </a:solidFill>
          <a:ln w="12700">
            <a:solidFill>
              <a:srgbClr val="FF0000"/>
            </a:solidFill>
            <a:miter/>
          </a:ln>
        </p:spPr>
        <p:txBody>
          <a:bodyPr lIns="45718" tIns="45718" rIns="45718" bIns="45718" anchor="ctr"/>
          <a:lstStyle/>
          <a:p>
            <a:pPr>
              <a:defRPr>
                <a:latin typeface="Calibri"/>
                <a:ea typeface="Calibri"/>
                <a:cs typeface="Calibri"/>
                <a:sym typeface="Calibri"/>
              </a:defRPr>
            </a:pPr>
          </a:p>
        </p:txBody>
      </p:sp>
      <p:pic>
        <p:nvPicPr>
          <p:cNvPr id="241" name="图片 3" descr="图片 3"/>
          <p:cNvPicPr>
            <a:picLocks noChangeAspect="1"/>
          </p:cNvPicPr>
          <p:nvPr/>
        </p:nvPicPr>
        <p:blipFill>
          <a:blip r:embed="rId3">
            <a:extLst/>
          </a:blip>
          <a:stretch>
            <a:fillRect/>
          </a:stretch>
        </p:blipFill>
        <p:spPr>
          <a:xfrm>
            <a:off x="6154392" y="2026879"/>
            <a:ext cx="2324065" cy="1086248"/>
          </a:xfrm>
          <a:prstGeom prst="rect">
            <a:avLst/>
          </a:prstGeom>
          <a:ln w="12700">
            <a:miter lim="400000"/>
          </a:ln>
        </p:spPr>
      </p:pic>
      <p:sp>
        <p:nvSpPr>
          <p:cNvPr id="242" name="十字形 11"/>
          <p:cNvSpPr/>
          <p:nvPr/>
        </p:nvSpPr>
        <p:spPr>
          <a:xfrm rot="2706700">
            <a:off x="6587021" y="1842767"/>
            <a:ext cx="1458806" cy="1454473"/>
          </a:xfrm>
          <a:prstGeom prst="plus">
            <a:avLst>
              <a:gd name="adj" fmla="val 47368"/>
            </a:avLst>
          </a:prstGeom>
          <a:solidFill>
            <a:srgbClr val="FF0000"/>
          </a:solidFill>
          <a:ln w="12700">
            <a:solidFill>
              <a:srgbClr val="FF0000"/>
            </a:solidFill>
            <a:miter/>
          </a:ln>
        </p:spPr>
        <p:txBody>
          <a:bodyPr lIns="45718" tIns="45718" rIns="45718" bIns="45718" anchor="ctr"/>
          <a:lstStyle/>
          <a:p>
            <a:pPr>
              <a:defRPr>
                <a:latin typeface="Calibri"/>
                <a:ea typeface="Calibri"/>
                <a:cs typeface="Calibri"/>
                <a:sym typeface="Calibri"/>
              </a:defRPr>
            </a:pPr>
          </a:p>
        </p:txBody>
      </p:sp>
      <p:pic>
        <p:nvPicPr>
          <p:cNvPr id="243" name="图片 4" descr="图片 4"/>
          <p:cNvPicPr>
            <a:picLocks noChangeAspect="1"/>
          </p:cNvPicPr>
          <p:nvPr/>
        </p:nvPicPr>
        <p:blipFill>
          <a:blip r:embed="rId4">
            <a:extLst/>
          </a:blip>
          <a:stretch>
            <a:fillRect/>
          </a:stretch>
        </p:blipFill>
        <p:spPr>
          <a:xfrm>
            <a:off x="1614857" y="1347843"/>
            <a:ext cx="5914286" cy="276428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243"/>
                                        </p:tgtEl>
                                        <p:attrNameLst>
                                          <p:attrName>style.visibility</p:attrName>
                                        </p:attrNameLst>
                                      </p:cBhvr>
                                      <p:to>
                                        <p:strVal val="visible"/>
                                      </p:to>
                                    </p:set>
                                    <p:anim calcmode="lin" valueType="num">
                                      <p:cBhvr>
                                        <p:cTn id="7" dur="500" fill="hold"/>
                                        <p:tgtEl>
                                          <p:spTgt spid="243"/>
                                        </p:tgtEl>
                                        <p:attrNameLst>
                                          <p:attrName>ppt_x</p:attrName>
                                        </p:attrNameLst>
                                      </p:cBhvr>
                                      <p:tavLst>
                                        <p:tav tm="0">
                                          <p:val>
                                            <p:strVal val="#ppt_x"/>
                                          </p:val>
                                        </p:tav>
                                        <p:tav tm="100000">
                                          <p:val>
                                            <p:strVal val="#ppt_x"/>
                                          </p:val>
                                        </p:tav>
                                      </p:tavLst>
                                    </p:anim>
                                    <p:anim calcmode="lin" valueType="num">
                                      <p:cBhvr>
                                        <p:cTn id="8" dur="500" fill="hold"/>
                                        <p:tgtEl>
                                          <p:spTgt spid="24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3"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标题 1"/>
          <p:cNvSpPr txBox="1"/>
          <p:nvPr>
            <p:ph type="title"/>
          </p:nvPr>
        </p:nvSpPr>
        <p:spPr>
          <a:xfrm>
            <a:off x="1594632" y="101225"/>
            <a:ext cx="5238751" cy="381003"/>
          </a:xfrm>
          <a:prstGeom prst="rect">
            <a:avLst/>
          </a:prstGeom>
        </p:spPr>
        <p:txBody>
          <a:bodyPr/>
          <a:lstStyle>
            <a:lvl1pPr defTabSz="494030">
              <a:defRPr sz="1500">
                <a:effectLst>
                  <a:outerShdw sx="100000" sy="100000" kx="0" ky="0" algn="b" rotWithShape="0" blurRad="25400" dist="27432" dir="2700000">
                    <a:srgbClr val="000000">
                      <a:alpha val="43137"/>
                    </a:srgbClr>
                  </a:outerShdw>
                </a:effectLst>
              </a:defRPr>
            </a:lvl1pPr>
          </a:lstStyle>
          <a:p>
            <a:pPr/>
            <a:r>
              <a:t>Game tags (Data to confirm our expected results)</a:t>
            </a:r>
          </a:p>
        </p:txBody>
      </p:sp>
      <p:pic>
        <p:nvPicPr>
          <p:cNvPr id="246" name="Mackbook-Air11.png" descr="Mackbook-Air11.png"/>
          <p:cNvPicPr>
            <a:picLocks noChangeAspect="1"/>
          </p:cNvPicPr>
          <p:nvPr/>
        </p:nvPicPr>
        <p:blipFill>
          <a:blip r:embed="rId3">
            <a:extLst/>
          </a:blip>
          <a:stretch>
            <a:fillRect/>
          </a:stretch>
        </p:blipFill>
        <p:spPr>
          <a:xfrm>
            <a:off x="3387923" y="769920"/>
            <a:ext cx="6159866" cy="3603660"/>
          </a:xfrm>
          <a:prstGeom prst="rect">
            <a:avLst/>
          </a:prstGeom>
          <a:ln w="12700">
            <a:miter lim="400000"/>
          </a:ln>
        </p:spPr>
      </p:pic>
      <p:pic>
        <p:nvPicPr>
          <p:cNvPr id="247" name="Image" descr="Image"/>
          <p:cNvPicPr>
            <a:picLocks noChangeAspect="1"/>
          </p:cNvPicPr>
          <p:nvPr/>
        </p:nvPicPr>
        <p:blipFill>
          <a:blip r:embed="rId4">
            <a:extLst/>
          </a:blip>
          <a:stretch>
            <a:fillRect/>
          </a:stretch>
        </p:blipFill>
        <p:spPr>
          <a:xfrm>
            <a:off x="4222767" y="1008043"/>
            <a:ext cx="4511328" cy="2819581"/>
          </a:xfrm>
          <a:prstGeom prst="rect">
            <a:avLst/>
          </a:prstGeom>
          <a:ln w="12700">
            <a:miter lim="400000"/>
          </a:ln>
        </p:spPr>
      </p:pic>
      <p:sp>
        <p:nvSpPr>
          <p:cNvPr id="248" name="文本框 2"/>
          <p:cNvSpPr txBox="1"/>
          <p:nvPr/>
        </p:nvSpPr>
        <p:spPr>
          <a:xfrm>
            <a:off x="280970" y="895705"/>
            <a:ext cx="3356762" cy="3444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339" indent="-180339" defTabSz="457200">
              <a:buSzPct val="100000"/>
              <a:buChar char="•"/>
              <a:defRPr sz="2000">
                <a:solidFill>
                  <a:srgbClr val="FFFFFF"/>
                </a:solidFill>
              </a:defRPr>
            </a:pPr>
            <a:r>
              <a:t>At manually selection stage, we choose about 21 tags out of all those tags. ( According to number of games and uniqueness of style )</a:t>
            </a:r>
          </a:p>
          <a:p>
            <a:pPr marL="180339" indent="-180339" defTabSz="457200">
              <a:buSzPct val="100000"/>
              <a:buChar char="•"/>
              <a:defRPr sz="2000">
                <a:solidFill>
                  <a:srgbClr val="FFFFFF"/>
                </a:solidFill>
              </a:defRPr>
            </a:pPr>
          </a:p>
          <a:p>
            <a:pPr marL="180339" indent="-180339" defTabSz="457200">
              <a:buSzPct val="100000"/>
              <a:buChar char="•"/>
              <a:defRPr sz="2000">
                <a:solidFill>
                  <a:srgbClr val="FFFFFF"/>
                </a:solidFill>
              </a:defRPr>
            </a:pPr>
            <a:r>
              <a:t> We manually select about 10 images in each tag according to the quality of header images.</a:t>
            </a:r>
          </a:p>
        </p:txBody>
      </p:sp>
      <p:sp>
        <p:nvSpPr>
          <p:cNvPr id="249" name="Slide Number"/>
          <p:cNvSpPr txBox="1"/>
          <p:nvPr>
            <p:ph type="sldNum" sz="quarter" idx="4294967295"/>
          </p:nvPr>
        </p:nvSpPr>
        <p:spPr>
          <a:xfrm>
            <a:off x="6329180" y="4658043"/>
            <a:ext cx="224020" cy="2184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Text Placeholder 4"/>
          <p:cNvSpPr txBox="1"/>
          <p:nvPr/>
        </p:nvSpPr>
        <p:spPr>
          <a:xfrm>
            <a:off x="2107046" y="117737"/>
            <a:ext cx="4929908" cy="39878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80000"/>
              </a:lnSpc>
              <a:defRPr sz="2400">
                <a:ln w="9525" cap="flat">
                  <a:solidFill>
                    <a:srgbClr val="FFFFFF">
                      <a:alpha val="56000"/>
                    </a:srgbClr>
                  </a:solidFill>
                  <a:prstDash val="solid"/>
                  <a:round/>
                </a:ln>
                <a:solidFill>
                  <a:srgbClr val="FFFFFF"/>
                </a:solidFill>
                <a:latin typeface="DIN Condensed"/>
                <a:ea typeface="DIN Condensed"/>
                <a:cs typeface="DIN Condensed"/>
                <a:sym typeface="DIN Condensed"/>
              </a:defRPr>
            </a:lvl1pPr>
          </a:lstStyle>
          <a:p>
            <a:pPr/>
            <a:r>
              <a:t>What is the data?</a:t>
            </a:r>
          </a:p>
        </p:txBody>
      </p:sp>
      <p:sp>
        <p:nvSpPr>
          <p:cNvPr id="254" name="Line"/>
          <p:cNvSpPr/>
          <p:nvPr/>
        </p:nvSpPr>
        <p:spPr>
          <a:xfrm>
            <a:off x="3417380" y="1147945"/>
            <a:ext cx="2334936" cy="3"/>
          </a:xfrm>
          <a:prstGeom prst="line">
            <a:avLst/>
          </a:prstGeom>
          <a:ln w="19050">
            <a:solidFill>
              <a:srgbClr val="FFFFFF"/>
            </a:solidFill>
            <a:custDash>
              <a:ds d="200000" sp="200000"/>
            </a:custDash>
            <a:miter lim="400000"/>
          </a:ln>
        </p:spPr>
        <p:txBody>
          <a:bodyPr lIns="45718" tIns="45718" rIns="45718" bIns="45718"/>
          <a:lstStyle/>
          <a:p>
            <a:pPr/>
          </a:p>
        </p:txBody>
      </p:sp>
      <p:sp>
        <p:nvSpPr>
          <p:cNvPr id="255" name="标题 2"/>
          <p:cNvSpPr txBox="1"/>
          <p:nvPr>
            <p:ph type="title"/>
          </p:nvPr>
        </p:nvSpPr>
        <p:spPr>
          <a:xfrm>
            <a:off x="3281972" y="674303"/>
            <a:ext cx="2928479" cy="381003"/>
          </a:xfrm>
          <a:prstGeom prst="rect">
            <a:avLst/>
          </a:prstGeom>
        </p:spPr>
        <p:txBody>
          <a:bodyPr/>
          <a:lstStyle>
            <a:lvl1pPr algn="l" defTabSz="555625">
              <a:defRPr sz="1900">
                <a:effectLst>
                  <a:outerShdw sx="100000" sy="100000" kx="0" ky="0" algn="b" rotWithShape="0" blurRad="25400" dist="30861" dir="2700000">
                    <a:srgbClr val="000000">
                      <a:alpha val="43137"/>
                    </a:srgbClr>
                  </a:outerShdw>
                </a:effectLst>
              </a:defRPr>
            </a:lvl1pPr>
          </a:lstStyle>
          <a:p>
            <a:pPr/>
            <a:r>
              <a:t>Dataset &amp; Subclasses</a:t>
            </a:r>
          </a:p>
        </p:txBody>
      </p:sp>
      <p:pic>
        <p:nvPicPr>
          <p:cNvPr id="256" name="Image" descr="Image"/>
          <p:cNvPicPr>
            <a:picLocks noChangeAspect="1"/>
          </p:cNvPicPr>
          <p:nvPr/>
        </p:nvPicPr>
        <p:blipFill>
          <a:blip r:embed="rId2">
            <a:extLst/>
          </a:blip>
          <a:stretch>
            <a:fillRect/>
          </a:stretch>
        </p:blipFill>
        <p:spPr>
          <a:xfrm>
            <a:off x="295113" y="1393315"/>
            <a:ext cx="8553774" cy="316901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Text Placeholder 4"/>
          <p:cNvSpPr txBox="1"/>
          <p:nvPr/>
        </p:nvSpPr>
        <p:spPr>
          <a:xfrm>
            <a:off x="1936620" y="3614801"/>
            <a:ext cx="933461" cy="122428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80000"/>
              </a:lnSpc>
              <a:defRPr sz="8900">
                <a:ln w="9525" cap="flat">
                  <a:solidFill>
                    <a:srgbClr val="FFFFFF">
                      <a:alpha val="56000"/>
                    </a:srgbClr>
                  </a:solidFill>
                  <a:prstDash val="solid"/>
                  <a:round/>
                </a:ln>
                <a:solidFill>
                  <a:srgbClr val="FFFFFF"/>
                </a:solidFill>
                <a:latin typeface="DIN Condensed"/>
                <a:ea typeface="DIN Condensed"/>
                <a:cs typeface="DIN Condensed"/>
                <a:sym typeface="DIN Condensed"/>
              </a:defRPr>
            </a:lvl1pPr>
          </a:lstStyle>
          <a:p>
            <a:pPr/>
            <a:r>
              <a:t>03</a:t>
            </a:r>
          </a:p>
        </p:txBody>
      </p:sp>
      <p:sp>
        <p:nvSpPr>
          <p:cNvPr id="259" name="Line"/>
          <p:cNvSpPr/>
          <p:nvPr/>
        </p:nvSpPr>
        <p:spPr>
          <a:xfrm flipV="1">
            <a:off x="3088671" y="3492161"/>
            <a:ext cx="3" cy="1112804"/>
          </a:xfrm>
          <a:prstGeom prst="line">
            <a:avLst/>
          </a:prstGeom>
          <a:ln w="19050">
            <a:solidFill>
              <a:srgbClr val="FFFFFF"/>
            </a:solidFill>
            <a:custDash>
              <a:ds d="200000" sp="200000"/>
            </a:custDash>
            <a:miter lim="400000"/>
          </a:ln>
        </p:spPr>
        <p:txBody>
          <a:bodyPr lIns="45718" tIns="45718" rIns="45718" bIns="45718"/>
          <a:lstStyle/>
          <a:p>
            <a:pPr/>
          </a:p>
        </p:txBody>
      </p:sp>
      <p:sp>
        <p:nvSpPr>
          <p:cNvPr id="260" name="Text Placeholder 4"/>
          <p:cNvSpPr txBox="1"/>
          <p:nvPr/>
        </p:nvSpPr>
        <p:spPr>
          <a:xfrm>
            <a:off x="3307264" y="3173113"/>
            <a:ext cx="3618049" cy="18902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80000"/>
              </a:lnSpc>
              <a:defRPr sz="7100">
                <a:ln w="9525" cap="flat">
                  <a:solidFill>
                    <a:srgbClr val="FFFFFF">
                      <a:alpha val="56000"/>
                    </a:srgbClr>
                  </a:solidFill>
                  <a:prstDash val="solid"/>
                  <a:round/>
                </a:ln>
                <a:solidFill>
                  <a:srgbClr val="FFFFFF"/>
                </a:solidFill>
                <a:latin typeface="DIN Condensed"/>
                <a:ea typeface="DIN Condensed"/>
                <a:cs typeface="DIN Condensed"/>
                <a:sym typeface="DIN Condensed"/>
              </a:defRPr>
            </a:lvl1pPr>
          </a:lstStyle>
          <a:p>
            <a:pPr/>
            <a:r>
              <a:t>Dimension Reduction</a:t>
            </a:r>
          </a:p>
        </p:txBody>
      </p:sp>
      <p:sp>
        <p:nvSpPr>
          <p:cNvPr id="261" name="Slide Number"/>
          <p:cNvSpPr txBox="1"/>
          <p:nvPr>
            <p:ph type="sldNum" sz="quarter" idx="4294967295"/>
          </p:nvPr>
        </p:nvSpPr>
        <p:spPr>
          <a:xfrm>
            <a:off x="6329180" y="4658043"/>
            <a:ext cx="224020" cy="2184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文本框 2"/>
          <p:cNvSpPr txBox="1"/>
          <p:nvPr/>
        </p:nvSpPr>
        <p:spPr>
          <a:xfrm>
            <a:off x="0" y="1115536"/>
            <a:ext cx="8110654" cy="12898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lnSpc>
                <a:spcPct val="200000"/>
              </a:lnSpc>
              <a:defRPr b="1" sz="1800">
                <a:solidFill>
                  <a:srgbClr val="FFFF00"/>
                </a:solidFill>
                <a:latin typeface="Arial"/>
                <a:ea typeface="Arial"/>
                <a:cs typeface="Arial"/>
                <a:sym typeface="Arial"/>
              </a:defRPr>
            </a:pPr>
            <a:r>
              <a:t>     </a:t>
            </a:r>
            <a:r>
              <a:rPr b="0"/>
              <a:t>Two ways:</a:t>
            </a:r>
            <a:endParaRPr sz="1600">
              <a:solidFill>
                <a:srgbClr val="FFFFFF"/>
              </a:solidFill>
            </a:endParaRPr>
          </a:p>
          <a:p>
            <a:pPr>
              <a:lnSpc>
                <a:spcPct val="200000"/>
              </a:lnSpc>
              <a:defRPr sz="1600">
                <a:solidFill>
                  <a:srgbClr val="FFFF00"/>
                </a:solidFill>
                <a:latin typeface="Arial"/>
                <a:ea typeface="Arial"/>
                <a:cs typeface="Arial"/>
                <a:sym typeface="Arial"/>
              </a:defRPr>
            </a:pPr>
            <a:r>
              <a:t>	</a:t>
            </a:r>
            <a:r>
              <a:rPr>
                <a:solidFill>
                  <a:srgbClr val="FFFFFF"/>
                </a:solidFill>
              </a:rPr>
              <a:t>1.Vgg19</a:t>
            </a:r>
            <a:endParaRPr>
              <a:solidFill>
                <a:srgbClr val="FFFFFF"/>
              </a:solidFill>
            </a:endParaRPr>
          </a:p>
        </p:txBody>
      </p:sp>
      <p:sp>
        <p:nvSpPr>
          <p:cNvPr id="264" name="标题 2"/>
          <p:cNvSpPr txBox="1"/>
          <p:nvPr/>
        </p:nvSpPr>
        <p:spPr>
          <a:xfrm>
            <a:off x="3107761" y="794375"/>
            <a:ext cx="2928479" cy="3867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555498">
              <a:lnSpc>
                <a:spcPct val="90000"/>
              </a:lnSpc>
              <a:defRPr b="1" sz="1900">
                <a:solidFill>
                  <a:srgbClr val="FFFFFF"/>
                </a:solidFill>
                <a:latin typeface="微软雅黑"/>
                <a:ea typeface="微软雅黑"/>
                <a:cs typeface="微软雅黑"/>
                <a:sym typeface="微软雅黑"/>
              </a:defRPr>
            </a:lvl1pPr>
          </a:lstStyle>
          <a:p>
            <a:pPr/>
            <a:r>
              <a:t>Preprocessing</a:t>
            </a:r>
          </a:p>
        </p:txBody>
      </p:sp>
      <p:sp>
        <p:nvSpPr>
          <p:cNvPr id="265" name="Slide Number"/>
          <p:cNvSpPr txBox="1"/>
          <p:nvPr>
            <p:ph type="sldNum" sz="quarter" idx="4294967295"/>
          </p:nvPr>
        </p:nvSpPr>
        <p:spPr>
          <a:xfrm>
            <a:off x="6329180" y="4658043"/>
            <a:ext cx="224020" cy="2184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6" name="图片 9" descr="图片 9"/>
          <p:cNvPicPr>
            <a:picLocks noChangeAspect="1"/>
          </p:cNvPicPr>
          <p:nvPr/>
        </p:nvPicPr>
        <p:blipFill>
          <a:blip r:embed="rId3">
            <a:extLst/>
          </a:blip>
          <a:stretch>
            <a:fillRect/>
          </a:stretch>
        </p:blipFill>
        <p:spPr>
          <a:xfrm>
            <a:off x="848089" y="2252544"/>
            <a:ext cx="4069009" cy="2321729"/>
          </a:xfrm>
          <a:prstGeom prst="rect">
            <a:avLst/>
          </a:prstGeom>
          <a:ln w="12700">
            <a:miter lim="400000"/>
          </a:ln>
        </p:spPr>
      </p:pic>
      <p:sp>
        <p:nvSpPr>
          <p:cNvPr id="267" name="标题 1"/>
          <p:cNvSpPr txBox="1"/>
          <p:nvPr>
            <p:ph type="title"/>
          </p:nvPr>
        </p:nvSpPr>
        <p:spPr>
          <a:xfrm>
            <a:off x="1952625" y="163759"/>
            <a:ext cx="5238750" cy="381003"/>
          </a:xfrm>
          <a:prstGeom prst="rect">
            <a:avLst/>
          </a:prstGeom>
        </p:spPr>
        <p:txBody>
          <a:bodyPr/>
          <a:lstStyle>
            <a:lvl1pPr defTabSz="555498">
              <a:defRPr sz="1900">
                <a:effectLst>
                  <a:outerShdw sx="100000" sy="100000" kx="0" ky="0" algn="b" rotWithShape="0" blurRad="25400" dist="30861" dir="2700000">
                    <a:srgbClr val="000000">
                      <a:alpha val="43137"/>
                    </a:srgbClr>
                  </a:outerShdw>
                </a:effectLst>
              </a:defRPr>
            </a:lvl1pPr>
          </a:lstStyle>
          <a:p>
            <a:pPr/>
            <a:r>
              <a:t>Dimension Reduction</a:t>
            </a:r>
          </a:p>
        </p:txBody>
      </p:sp>
      <p:pic>
        <p:nvPicPr>
          <p:cNvPr id="268" name="图片 13" descr="图片 13"/>
          <p:cNvPicPr>
            <a:picLocks noChangeAspect="1"/>
          </p:cNvPicPr>
          <p:nvPr/>
        </p:nvPicPr>
        <p:blipFill>
          <a:blip r:embed="rId4">
            <a:extLst/>
          </a:blip>
          <a:stretch>
            <a:fillRect/>
          </a:stretch>
        </p:blipFill>
        <p:spPr>
          <a:xfrm>
            <a:off x="5072707" y="1208352"/>
            <a:ext cx="3862121" cy="377561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66"/>
                                        </p:tgtEl>
                                        <p:attrNameLst>
                                          <p:attrName>style.visibility</p:attrName>
                                        </p:attrNameLst>
                                      </p:cBhvr>
                                      <p:to>
                                        <p:strVal val="visible"/>
                                      </p:to>
                                    </p:set>
                                    <p:animEffect filter="dissolve" transition="in">
                                      <p:cBhvr>
                                        <p:cTn id="7" dur="500"/>
                                        <p:tgtEl>
                                          <p:spTgt spid="26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68"/>
                                        </p:tgtEl>
                                        <p:attrNameLst>
                                          <p:attrName>style.visibility</p:attrName>
                                        </p:attrNameLst>
                                      </p:cBhvr>
                                      <p:to>
                                        <p:strVal val="visible"/>
                                      </p:to>
                                    </p:set>
                                    <p:animEffect filter="dissolve" transition="in">
                                      <p:cBhvr>
                                        <p:cTn id="12" dur="5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6" grpId="1"/>
      <p:bldP build="whole" bldLvl="1" animBg="1" rev="0" advAuto="0" spid="268" grpId="2"/>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lide Number"/>
          <p:cNvSpPr txBox="1"/>
          <p:nvPr>
            <p:ph type="sldNum" sz="quarter" idx="4294967295"/>
          </p:nvPr>
        </p:nvSpPr>
        <p:spPr>
          <a:xfrm>
            <a:off x="6227851" y="4676743"/>
            <a:ext cx="164079" cy="2184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8" name="Text Placeholder 4"/>
          <p:cNvSpPr txBox="1"/>
          <p:nvPr/>
        </p:nvSpPr>
        <p:spPr>
          <a:xfrm>
            <a:off x="2903535" y="336527"/>
            <a:ext cx="2727192" cy="71628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80000"/>
              </a:lnSpc>
              <a:defRPr sz="4900">
                <a:solidFill>
                  <a:srgbClr val="FFFFFF"/>
                </a:solidFill>
                <a:latin typeface="DIN Condensed"/>
                <a:ea typeface="DIN Condensed"/>
                <a:cs typeface="DIN Condensed"/>
                <a:sym typeface="DIN Condensed"/>
              </a:defRPr>
            </a:lvl1pPr>
          </a:lstStyle>
          <a:p>
            <a:pPr/>
            <a:r>
              <a:t>Outline</a:t>
            </a:r>
          </a:p>
        </p:txBody>
      </p:sp>
      <p:sp>
        <p:nvSpPr>
          <p:cNvPr id="139" name="文本框 42"/>
          <p:cNvSpPr txBox="1"/>
          <p:nvPr/>
        </p:nvSpPr>
        <p:spPr>
          <a:xfrm>
            <a:off x="941827" y="3329918"/>
            <a:ext cx="444365" cy="40894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500">
                <a:solidFill>
                  <a:srgbClr val="FFFFFF"/>
                </a:solidFill>
                <a:latin typeface="DIN Condensed"/>
                <a:ea typeface="DIN Condensed"/>
                <a:cs typeface="DIN Condensed"/>
                <a:sym typeface="DIN Condensed"/>
              </a:defRPr>
            </a:lvl1pPr>
          </a:lstStyle>
          <a:p>
            <a:pPr/>
            <a:r>
              <a:t>01</a:t>
            </a:r>
          </a:p>
        </p:txBody>
      </p:sp>
      <p:sp>
        <p:nvSpPr>
          <p:cNvPr id="140" name="Freeform 0"/>
          <p:cNvSpPr/>
          <p:nvPr/>
        </p:nvSpPr>
        <p:spPr>
          <a:xfrm>
            <a:off x="754808" y="3143625"/>
            <a:ext cx="704503" cy="781527"/>
          </a:xfrm>
          <a:custGeom>
            <a:avLst/>
            <a:gdLst/>
            <a:ahLst/>
            <a:cxnLst>
              <a:cxn ang="0">
                <a:pos x="wd2" y="hd2"/>
              </a:cxn>
              <a:cxn ang="5400000">
                <a:pos x="wd2" y="hd2"/>
              </a:cxn>
              <a:cxn ang="10800000">
                <a:pos x="wd2" y="hd2"/>
              </a:cxn>
              <a:cxn ang="16200000">
                <a:pos x="wd2" y="hd2"/>
              </a:cxn>
            </a:cxnLst>
            <a:rect l="0" t="0" r="r" b="b"/>
            <a:pathLst>
              <a:path w="21600" h="21348" fill="norm" stroke="1" extrusionOk="0">
                <a:moveTo>
                  <a:pt x="20016" y="17044"/>
                </a:moveTo>
                <a:lnTo>
                  <a:pt x="12384" y="20970"/>
                </a:lnTo>
                <a:cubicBezTo>
                  <a:pt x="11404" y="21474"/>
                  <a:pt x="10196" y="21474"/>
                  <a:pt x="9216" y="20970"/>
                </a:cubicBezTo>
                <a:lnTo>
                  <a:pt x="1584" y="17044"/>
                </a:lnTo>
                <a:cubicBezTo>
                  <a:pt x="604" y="16540"/>
                  <a:pt x="0" y="15608"/>
                  <a:pt x="0" y="14600"/>
                </a:cubicBezTo>
                <a:lnTo>
                  <a:pt x="0" y="6748"/>
                </a:lnTo>
                <a:cubicBezTo>
                  <a:pt x="0" y="5740"/>
                  <a:pt x="604" y="4808"/>
                  <a:pt x="1584" y="4304"/>
                </a:cubicBezTo>
                <a:lnTo>
                  <a:pt x="9216" y="378"/>
                </a:lnTo>
                <a:cubicBezTo>
                  <a:pt x="10196" y="-126"/>
                  <a:pt x="11404" y="-126"/>
                  <a:pt x="12384" y="378"/>
                </a:cubicBezTo>
                <a:lnTo>
                  <a:pt x="20016" y="4304"/>
                </a:lnTo>
                <a:cubicBezTo>
                  <a:pt x="20996" y="4808"/>
                  <a:pt x="21600" y="5740"/>
                  <a:pt x="21600" y="6748"/>
                </a:cubicBezTo>
                <a:lnTo>
                  <a:pt x="21600" y="14600"/>
                </a:lnTo>
                <a:cubicBezTo>
                  <a:pt x="21600" y="15608"/>
                  <a:pt x="20996" y="16540"/>
                  <a:pt x="20016" y="17044"/>
                </a:cubicBezTo>
                <a:close/>
              </a:path>
            </a:pathLst>
          </a:custGeom>
          <a:ln w="12700">
            <a:solidFill>
              <a:srgbClr val="FFFFFF"/>
            </a:solidFill>
            <a:miter/>
          </a:ln>
        </p:spPr>
        <p:txBody>
          <a:bodyPr lIns="45718" tIns="45718" rIns="45718" bIns="45718" anchor="ctr"/>
          <a:lstStyle/>
          <a:p>
            <a:pPr algn="ctr">
              <a:defRPr sz="1800">
                <a:latin typeface="+mn-lt"/>
                <a:ea typeface="+mn-ea"/>
                <a:cs typeface="+mn-cs"/>
                <a:sym typeface="等线"/>
              </a:defRPr>
            </a:pPr>
          </a:p>
        </p:txBody>
      </p:sp>
      <p:sp>
        <p:nvSpPr>
          <p:cNvPr id="141" name="文本框 42"/>
          <p:cNvSpPr txBox="1"/>
          <p:nvPr/>
        </p:nvSpPr>
        <p:spPr>
          <a:xfrm>
            <a:off x="2423866" y="3329918"/>
            <a:ext cx="496255" cy="40894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500">
                <a:solidFill>
                  <a:srgbClr val="FFFFFF"/>
                </a:solidFill>
                <a:latin typeface="DIN Condensed"/>
                <a:ea typeface="DIN Condensed"/>
                <a:cs typeface="DIN Condensed"/>
                <a:sym typeface="DIN Condensed"/>
              </a:defRPr>
            </a:lvl1pPr>
          </a:lstStyle>
          <a:p>
            <a:pPr/>
            <a:r>
              <a:t>02</a:t>
            </a:r>
          </a:p>
        </p:txBody>
      </p:sp>
      <p:sp>
        <p:nvSpPr>
          <p:cNvPr id="142" name="Freeform 0"/>
          <p:cNvSpPr/>
          <p:nvPr/>
        </p:nvSpPr>
        <p:spPr>
          <a:xfrm>
            <a:off x="2236847" y="3143625"/>
            <a:ext cx="704503" cy="781527"/>
          </a:xfrm>
          <a:custGeom>
            <a:avLst/>
            <a:gdLst/>
            <a:ahLst/>
            <a:cxnLst>
              <a:cxn ang="0">
                <a:pos x="wd2" y="hd2"/>
              </a:cxn>
              <a:cxn ang="5400000">
                <a:pos x="wd2" y="hd2"/>
              </a:cxn>
              <a:cxn ang="10800000">
                <a:pos x="wd2" y="hd2"/>
              </a:cxn>
              <a:cxn ang="16200000">
                <a:pos x="wd2" y="hd2"/>
              </a:cxn>
            </a:cxnLst>
            <a:rect l="0" t="0" r="r" b="b"/>
            <a:pathLst>
              <a:path w="21600" h="21348" fill="norm" stroke="1" extrusionOk="0">
                <a:moveTo>
                  <a:pt x="20016" y="17044"/>
                </a:moveTo>
                <a:lnTo>
                  <a:pt x="12384" y="20970"/>
                </a:lnTo>
                <a:cubicBezTo>
                  <a:pt x="11404" y="21474"/>
                  <a:pt x="10196" y="21474"/>
                  <a:pt x="9216" y="20970"/>
                </a:cubicBezTo>
                <a:lnTo>
                  <a:pt x="1584" y="17044"/>
                </a:lnTo>
                <a:cubicBezTo>
                  <a:pt x="604" y="16540"/>
                  <a:pt x="0" y="15608"/>
                  <a:pt x="0" y="14600"/>
                </a:cubicBezTo>
                <a:lnTo>
                  <a:pt x="0" y="6748"/>
                </a:lnTo>
                <a:cubicBezTo>
                  <a:pt x="0" y="5740"/>
                  <a:pt x="604" y="4808"/>
                  <a:pt x="1584" y="4304"/>
                </a:cubicBezTo>
                <a:lnTo>
                  <a:pt x="9216" y="378"/>
                </a:lnTo>
                <a:cubicBezTo>
                  <a:pt x="10196" y="-126"/>
                  <a:pt x="11404" y="-126"/>
                  <a:pt x="12384" y="378"/>
                </a:cubicBezTo>
                <a:lnTo>
                  <a:pt x="20016" y="4304"/>
                </a:lnTo>
                <a:cubicBezTo>
                  <a:pt x="20996" y="4808"/>
                  <a:pt x="21600" y="5740"/>
                  <a:pt x="21600" y="6748"/>
                </a:cubicBezTo>
                <a:lnTo>
                  <a:pt x="21600" y="14600"/>
                </a:lnTo>
                <a:cubicBezTo>
                  <a:pt x="21600" y="15608"/>
                  <a:pt x="20996" y="16540"/>
                  <a:pt x="20016" y="17044"/>
                </a:cubicBezTo>
                <a:close/>
              </a:path>
            </a:pathLst>
          </a:custGeom>
          <a:ln w="12700">
            <a:solidFill>
              <a:srgbClr val="FFFFFF"/>
            </a:solidFill>
            <a:miter/>
          </a:ln>
        </p:spPr>
        <p:txBody>
          <a:bodyPr lIns="45718" tIns="45718" rIns="45718" bIns="45718" anchor="ctr"/>
          <a:lstStyle/>
          <a:p>
            <a:pPr algn="ctr">
              <a:defRPr sz="1800">
                <a:latin typeface="+mn-lt"/>
                <a:ea typeface="+mn-ea"/>
                <a:cs typeface="+mn-cs"/>
                <a:sym typeface="等线"/>
              </a:defRPr>
            </a:pPr>
          </a:p>
        </p:txBody>
      </p:sp>
      <p:sp>
        <p:nvSpPr>
          <p:cNvPr id="143" name="文本框 42"/>
          <p:cNvSpPr txBox="1"/>
          <p:nvPr/>
        </p:nvSpPr>
        <p:spPr>
          <a:xfrm>
            <a:off x="3985375" y="3320139"/>
            <a:ext cx="517482" cy="40894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500">
                <a:solidFill>
                  <a:srgbClr val="FFFFFF"/>
                </a:solidFill>
                <a:latin typeface="DIN Condensed"/>
                <a:ea typeface="DIN Condensed"/>
                <a:cs typeface="DIN Condensed"/>
                <a:sym typeface="DIN Condensed"/>
              </a:defRPr>
            </a:lvl1pPr>
          </a:lstStyle>
          <a:p>
            <a:pPr/>
            <a:r>
              <a:t>03</a:t>
            </a:r>
          </a:p>
        </p:txBody>
      </p:sp>
      <p:sp>
        <p:nvSpPr>
          <p:cNvPr id="144" name="Freeform 0"/>
          <p:cNvSpPr/>
          <p:nvPr/>
        </p:nvSpPr>
        <p:spPr>
          <a:xfrm>
            <a:off x="3798355" y="3133847"/>
            <a:ext cx="704503" cy="781527"/>
          </a:xfrm>
          <a:custGeom>
            <a:avLst/>
            <a:gdLst/>
            <a:ahLst/>
            <a:cxnLst>
              <a:cxn ang="0">
                <a:pos x="wd2" y="hd2"/>
              </a:cxn>
              <a:cxn ang="5400000">
                <a:pos x="wd2" y="hd2"/>
              </a:cxn>
              <a:cxn ang="10800000">
                <a:pos x="wd2" y="hd2"/>
              </a:cxn>
              <a:cxn ang="16200000">
                <a:pos x="wd2" y="hd2"/>
              </a:cxn>
            </a:cxnLst>
            <a:rect l="0" t="0" r="r" b="b"/>
            <a:pathLst>
              <a:path w="21600" h="21348" fill="norm" stroke="1" extrusionOk="0">
                <a:moveTo>
                  <a:pt x="20016" y="17044"/>
                </a:moveTo>
                <a:lnTo>
                  <a:pt x="12384" y="20970"/>
                </a:lnTo>
                <a:cubicBezTo>
                  <a:pt x="11404" y="21474"/>
                  <a:pt x="10196" y="21474"/>
                  <a:pt x="9216" y="20970"/>
                </a:cubicBezTo>
                <a:lnTo>
                  <a:pt x="1584" y="17044"/>
                </a:lnTo>
                <a:cubicBezTo>
                  <a:pt x="604" y="16540"/>
                  <a:pt x="0" y="15608"/>
                  <a:pt x="0" y="14600"/>
                </a:cubicBezTo>
                <a:lnTo>
                  <a:pt x="0" y="6748"/>
                </a:lnTo>
                <a:cubicBezTo>
                  <a:pt x="0" y="5740"/>
                  <a:pt x="604" y="4808"/>
                  <a:pt x="1584" y="4304"/>
                </a:cubicBezTo>
                <a:lnTo>
                  <a:pt x="9216" y="378"/>
                </a:lnTo>
                <a:cubicBezTo>
                  <a:pt x="10196" y="-126"/>
                  <a:pt x="11404" y="-126"/>
                  <a:pt x="12384" y="378"/>
                </a:cubicBezTo>
                <a:lnTo>
                  <a:pt x="20016" y="4304"/>
                </a:lnTo>
                <a:cubicBezTo>
                  <a:pt x="20996" y="4808"/>
                  <a:pt x="21600" y="5740"/>
                  <a:pt x="21600" y="6748"/>
                </a:cubicBezTo>
                <a:lnTo>
                  <a:pt x="21600" y="14600"/>
                </a:lnTo>
                <a:cubicBezTo>
                  <a:pt x="21600" y="15608"/>
                  <a:pt x="20996" y="16540"/>
                  <a:pt x="20016" y="17044"/>
                </a:cubicBezTo>
                <a:close/>
              </a:path>
            </a:pathLst>
          </a:custGeom>
          <a:ln w="12700">
            <a:solidFill>
              <a:srgbClr val="FFFFFF"/>
            </a:solidFill>
            <a:miter/>
          </a:ln>
        </p:spPr>
        <p:txBody>
          <a:bodyPr lIns="45718" tIns="45718" rIns="45718" bIns="45718" anchor="ctr"/>
          <a:lstStyle/>
          <a:p>
            <a:pPr algn="ctr">
              <a:defRPr sz="1800">
                <a:latin typeface="+mn-lt"/>
                <a:ea typeface="+mn-ea"/>
                <a:cs typeface="+mn-cs"/>
                <a:sym typeface="等线"/>
              </a:defRPr>
            </a:pPr>
          </a:p>
        </p:txBody>
      </p:sp>
      <p:sp>
        <p:nvSpPr>
          <p:cNvPr id="145" name="文本框 42"/>
          <p:cNvSpPr txBox="1"/>
          <p:nvPr/>
        </p:nvSpPr>
        <p:spPr>
          <a:xfrm>
            <a:off x="5708427" y="3361083"/>
            <a:ext cx="621914" cy="40894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500">
                <a:solidFill>
                  <a:srgbClr val="FFFFFF"/>
                </a:solidFill>
                <a:latin typeface="DIN Condensed"/>
                <a:ea typeface="DIN Condensed"/>
                <a:cs typeface="DIN Condensed"/>
                <a:sym typeface="DIN Condensed"/>
              </a:defRPr>
            </a:lvl1pPr>
          </a:lstStyle>
          <a:p>
            <a:pPr/>
            <a:r>
              <a:t>04</a:t>
            </a:r>
          </a:p>
        </p:txBody>
      </p:sp>
      <p:sp>
        <p:nvSpPr>
          <p:cNvPr id="146" name="Freeform 0"/>
          <p:cNvSpPr/>
          <p:nvPr/>
        </p:nvSpPr>
        <p:spPr>
          <a:xfrm>
            <a:off x="5521409" y="3174791"/>
            <a:ext cx="704503" cy="781527"/>
          </a:xfrm>
          <a:custGeom>
            <a:avLst/>
            <a:gdLst/>
            <a:ahLst/>
            <a:cxnLst>
              <a:cxn ang="0">
                <a:pos x="wd2" y="hd2"/>
              </a:cxn>
              <a:cxn ang="5400000">
                <a:pos x="wd2" y="hd2"/>
              </a:cxn>
              <a:cxn ang="10800000">
                <a:pos x="wd2" y="hd2"/>
              </a:cxn>
              <a:cxn ang="16200000">
                <a:pos x="wd2" y="hd2"/>
              </a:cxn>
            </a:cxnLst>
            <a:rect l="0" t="0" r="r" b="b"/>
            <a:pathLst>
              <a:path w="21600" h="21348" fill="norm" stroke="1" extrusionOk="0">
                <a:moveTo>
                  <a:pt x="20016" y="17044"/>
                </a:moveTo>
                <a:lnTo>
                  <a:pt x="12384" y="20970"/>
                </a:lnTo>
                <a:cubicBezTo>
                  <a:pt x="11404" y="21474"/>
                  <a:pt x="10196" y="21474"/>
                  <a:pt x="9216" y="20970"/>
                </a:cubicBezTo>
                <a:lnTo>
                  <a:pt x="1584" y="17044"/>
                </a:lnTo>
                <a:cubicBezTo>
                  <a:pt x="604" y="16540"/>
                  <a:pt x="0" y="15608"/>
                  <a:pt x="0" y="14600"/>
                </a:cubicBezTo>
                <a:lnTo>
                  <a:pt x="0" y="6748"/>
                </a:lnTo>
                <a:cubicBezTo>
                  <a:pt x="0" y="5740"/>
                  <a:pt x="604" y="4808"/>
                  <a:pt x="1584" y="4304"/>
                </a:cubicBezTo>
                <a:lnTo>
                  <a:pt x="9216" y="378"/>
                </a:lnTo>
                <a:cubicBezTo>
                  <a:pt x="10196" y="-126"/>
                  <a:pt x="11404" y="-126"/>
                  <a:pt x="12384" y="378"/>
                </a:cubicBezTo>
                <a:lnTo>
                  <a:pt x="20016" y="4304"/>
                </a:lnTo>
                <a:cubicBezTo>
                  <a:pt x="20996" y="4808"/>
                  <a:pt x="21600" y="5740"/>
                  <a:pt x="21600" y="6748"/>
                </a:cubicBezTo>
                <a:lnTo>
                  <a:pt x="21600" y="14600"/>
                </a:lnTo>
                <a:cubicBezTo>
                  <a:pt x="21600" y="15608"/>
                  <a:pt x="20996" y="16540"/>
                  <a:pt x="20016" y="17044"/>
                </a:cubicBezTo>
                <a:close/>
              </a:path>
            </a:pathLst>
          </a:custGeom>
          <a:ln w="12700">
            <a:solidFill>
              <a:srgbClr val="FFFFFF"/>
            </a:solidFill>
            <a:miter/>
          </a:ln>
        </p:spPr>
        <p:txBody>
          <a:bodyPr lIns="45718" tIns="45718" rIns="45718" bIns="45718" anchor="ctr"/>
          <a:lstStyle/>
          <a:p>
            <a:pPr algn="ctr">
              <a:defRPr sz="1800">
                <a:latin typeface="+mn-lt"/>
                <a:ea typeface="+mn-ea"/>
                <a:cs typeface="+mn-cs"/>
                <a:sym typeface="等线"/>
              </a:defRPr>
            </a:pPr>
          </a:p>
        </p:txBody>
      </p:sp>
      <p:sp>
        <p:nvSpPr>
          <p:cNvPr id="147" name="文本框 42"/>
          <p:cNvSpPr txBox="1"/>
          <p:nvPr/>
        </p:nvSpPr>
        <p:spPr>
          <a:xfrm>
            <a:off x="7437834" y="3367316"/>
            <a:ext cx="517485" cy="40894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500">
                <a:solidFill>
                  <a:srgbClr val="FFFFFF"/>
                </a:solidFill>
                <a:latin typeface="DIN Condensed"/>
                <a:ea typeface="DIN Condensed"/>
                <a:cs typeface="DIN Condensed"/>
                <a:sym typeface="DIN Condensed"/>
              </a:defRPr>
            </a:lvl1pPr>
          </a:lstStyle>
          <a:p>
            <a:pPr/>
            <a:r>
              <a:t>05</a:t>
            </a:r>
          </a:p>
        </p:txBody>
      </p:sp>
      <p:sp>
        <p:nvSpPr>
          <p:cNvPr id="148" name="Freeform 0"/>
          <p:cNvSpPr/>
          <p:nvPr/>
        </p:nvSpPr>
        <p:spPr>
          <a:xfrm>
            <a:off x="7250815" y="3181024"/>
            <a:ext cx="704504" cy="781527"/>
          </a:xfrm>
          <a:custGeom>
            <a:avLst/>
            <a:gdLst/>
            <a:ahLst/>
            <a:cxnLst>
              <a:cxn ang="0">
                <a:pos x="wd2" y="hd2"/>
              </a:cxn>
              <a:cxn ang="5400000">
                <a:pos x="wd2" y="hd2"/>
              </a:cxn>
              <a:cxn ang="10800000">
                <a:pos x="wd2" y="hd2"/>
              </a:cxn>
              <a:cxn ang="16200000">
                <a:pos x="wd2" y="hd2"/>
              </a:cxn>
            </a:cxnLst>
            <a:rect l="0" t="0" r="r" b="b"/>
            <a:pathLst>
              <a:path w="21600" h="21348" fill="norm" stroke="1" extrusionOk="0">
                <a:moveTo>
                  <a:pt x="20016" y="17044"/>
                </a:moveTo>
                <a:lnTo>
                  <a:pt x="12384" y="20970"/>
                </a:lnTo>
                <a:cubicBezTo>
                  <a:pt x="11404" y="21474"/>
                  <a:pt x="10196" y="21474"/>
                  <a:pt x="9216" y="20970"/>
                </a:cubicBezTo>
                <a:lnTo>
                  <a:pt x="1584" y="17044"/>
                </a:lnTo>
                <a:cubicBezTo>
                  <a:pt x="604" y="16540"/>
                  <a:pt x="0" y="15608"/>
                  <a:pt x="0" y="14600"/>
                </a:cubicBezTo>
                <a:lnTo>
                  <a:pt x="0" y="6748"/>
                </a:lnTo>
                <a:cubicBezTo>
                  <a:pt x="0" y="5740"/>
                  <a:pt x="604" y="4808"/>
                  <a:pt x="1584" y="4304"/>
                </a:cubicBezTo>
                <a:lnTo>
                  <a:pt x="9216" y="378"/>
                </a:lnTo>
                <a:cubicBezTo>
                  <a:pt x="10196" y="-126"/>
                  <a:pt x="11404" y="-126"/>
                  <a:pt x="12384" y="378"/>
                </a:cubicBezTo>
                <a:lnTo>
                  <a:pt x="20016" y="4304"/>
                </a:lnTo>
                <a:cubicBezTo>
                  <a:pt x="20996" y="4808"/>
                  <a:pt x="21600" y="5740"/>
                  <a:pt x="21600" y="6748"/>
                </a:cubicBezTo>
                <a:lnTo>
                  <a:pt x="21600" y="14600"/>
                </a:lnTo>
                <a:cubicBezTo>
                  <a:pt x="21600" y="15608"/>
                  <a:pt x="20996" y="16540"/>
                  <a:pt x="20016" y="17044"/>
                </a:cubicBezTo>
                <a:close/>
              </a:path>
            </a:pathLst>
          </a:custGeom>
          <a:ln w="12700">
            <a:solidFill>
              <a:srgbClr val="FFFFFF"/>
            </a:solidFill>
            <a:miter/>
          </a:ln>
        </p:spPr>
        <p:txBody>
          <a:bodyPr lIns="45718" tIns="45718" rIns="45718" bIns="45718" anchor="ctr"/>
          <a:lstStyle/>
          <a:p>
            <a:pPr algn="ctr">
              <a:defRPr sz="1800">
                <a:latin typeface="+mn-lt"/>
                <a:ea typeface="+mn-ea"/>
                <a:cs typeface="+mn-cs"/>
                <a:sym typeface="等线"/>
              </a:defRPr>
            </a:pPr>
          </a:p>
        </p:txBody>
      </p:sp>
      <p:sp>
        <p:nvSpPr>
          <p:cNvPr id="149" name="Text Placeholder 4"/>
          <p:cNvSpPr txBox="1"/>
          <p:nvPr/>
        </p:nvSpPr>
        <p:spPr>
          <a:xfrm>
            <a:off x="1796623" y="4021865"/>
            <a:ext cx="1584950" cy="34544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80000"/>
              </a:lnSpc>
              <a:defRPr sz="2000">
                <a:ln w="9525" cap="flat">
                  <a:solidFill>
                    <a:srgbClr val="FFFFFF">
                      <a:alpha val="56000"/>
                    </a:srgbClr>
                  </a:solidFill>
                  <a:prstDash val="solid"/>
                  <a:round/>
                </a:ln>
                <a:solidFill>
                  <a:srgbClr val="FFFFFF"/>
                </a:solidFill>
                <a:latin typeface="DIN Condensed"/>
                <a:ea typeface="DIN Condensed"/>
                <a:cs typeface="DIN Condensed"/>
                <a:sym typeface="DIN Condensed"/>
              </a:defRPr>
            </a:lvl1pPr>
          </a:lstStyle>
          <a:p>
            <a:pPr/>
            <a:r>
              <a:t>What is data?</a:t>
            </a:r>
          </a:p>
        </p:txBody>
      </p:sp>
      <p:sp>
        <p:nvSpPr>
          <p:cNvPr id="150" name="Text Placeholder 4"/>
          <p:cNvSpPr txBox="1"/>
          <p:nvPr/>
        </p:nvSpPr>
        <p:spPr>
          <a:xfrm>
            <a:off x="3358131" y="4020481"/>
            <a:ext cx="1584950" cy="789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80000"/>
              </a:lnSpc>
              <a:defRPr sz="2000">
                <a:ln w="9525" cap="flat">
                  <a:solidFill>
                    <a:srgbClr val="FFFFFF">
                      <a:alpha val="56000"/>
                    </a:srgbClr>
                  </a:solidFill>
                  <a:prstDash val="solid"/>
                  <a:round/>
                </a:ln>
                <a:solidFill>
                  <a:srgbClr val="FFFFFF"/>
                </a:solidFill>
                <a:latin typeface="DIN Condensed"/>
                <a:ea typeface="DIN Condensed"/>
                <a:cs typeface="DIN Condensed"/>
                <a:sym typeface="DIN Condensed"/>
              </a:defRPr>
            </a:lvl1pPr>
          </a:lstStyle>
          <a:p>
            <a:pPr/>
            <a:r>
              <a:t>Dimension Reduction</a:t>
            </a:r>
            <a:endParaRPr>
              <a:latin typeface="Calibri"/>
              <a:ea typeface="Calibri"/>
              <a:cs typeface="Calibri"/>
              <a:sym typeface="Calibri"/>
            </a:endParaRPr>
          </a:p>
        </p:txBody>
      </p:sp>
      <p:sp>
        <p:nvSpPr>
          <p:cNvPr id="151" name="Text Placeholder 4"/>
          <p:cNvSpPr txBox="1"/>
          <p:nvPr/>
        </p:nvSpPr>
        <p:spPr>
          <a:xfrm>
            <a:off x="4935462" y="4059263"/>
            <a:ext cx="1876398" cy="34544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80000"/>
              </a:lnSpc>
              <a:defRPr sz="2000">
                <a:ln w="9525" cap="flat">
                  <a:solidFill>
                    <a:srgbClr val="FFFFFF">
                      <a:alpha val="56000"/>
                    </a:srgbClr>
                  </a:solidFill>
                  <a:prstDash val="solid"/>
                  <a:round/>
                </a:ln>
                <a:solidFill>
                  <a:srgbClr val="FFFFFF"/>
                </a:solidFill>
                <a:latin typeface="DIN Condensed"/>
                <a:ea typeface="DIN Condensed"/>
                <a:cs typeface="DIN Condensed"/>
                <a:sym typeface="DIN Condensed"/>
              </a:defRPr>
            </a:lvl1pPr>
          </a:lstStyle>
          <a:p>
            <a:pPr/>
            <a:r>
              <a:t>CD Algorithms</a:t>
            </a:r>
          </a:p>
        </p:txBody>
      </p:sp>
      <p:sp>
        <p:nvSpPr>
          <p:cNvPr id="152" name="Text Placeholder 4"/>
          <p:cNvSpPr txBox="1"/>
          <p:nvPr/>
        </p:nvSpPr>
        <p:spPr>
          <a:xfrm>
            <a:off x="6810592" y="4059263"/>
            <a:ext cx="1584950" cy="34544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80000"/>
              </a:lnSpc>
              <a:defRPr sz="2000">
                <a:ln w="9525" cap="flat">
                  <a:solidFill>
                    <a:srgbClr val="FFFFFF">
                      <a:alpha val="56000"/>
                    </a:srgbClr>
                  </a:solidFill>
                  <a:prstDash val="solid"/>
                  <a:round/>
                </a:ln>
                <a:solidFill>
                  <a:srgbClr val="FFFFFF"/>
                </a:solidFill>
                <a:latin typeface="DIN Condensed"/>
                <a:ea typeface="DIN Condensed"/>
                <a:cs typeface="DIN Condensed"/>
                <a:sym typeface="DIN Condensed"/>
              </a:defRPr>
            </a:lvl1pPr>
          </a:lstStyle>
          <a:p>
            <a:pPr/>
            <a:r>
              <a:t>Insights and Demo</a:t>
            </a:r>
          </a:p>
        </p:txBody>
      </p:sp>
      <p:sp>
        <p:nvSpPr>
          <p:cNvPr id="153" name="Text Placeholder 4"/>
          <p:cNvSpPr txBox="1"/>
          <p:nvPr/>
        </p:nvSpPr>
        <p:spPr>
          <a:xfrm>
            <a:off x="748458" y="4021865"/>
            <a:ext cx="717203" cy="34544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80000"/>
              </a:lnSpc>
              <a:defRPr sz="2000">
                <a:ln w="9525" cap="flat">
                  <a:solidFill>
                    <a:srgbClr val="FFFFFF">
                      <a:alpha val="56000"/>
                    </a:srgbClr>
                  </a:solidFill>
                  <a:prstDash val="solid"/>
                  <a:round/>
                </a:ln>
                <a:solidFill>
                  <a:srgbClr val="FFFFFF"/>
                </a:solidFill>
                <a:latin typeface="DIN Condensed"/>
                <a:ea typeface="DIN Condensed"/>
                <a:cs typeface="DIN Condensed"/>
                <a:sym typeface="DIN Condensed"/>
              </a:defRPr>
            </a:lvl1pPr>
          </a:lstStyle>
          <a:p>
            <a:pPr/>
            <a:r>
              <a:t>Why?</a:t>
            </a:r>
          </a:p>
        </p:txBody>
      </p:sp>
      <p:pic>
        <p:nvPicPr>
          <p:cNvPr id="154" name="SteamCODE-2.png" descr="SteamCODE-2.png"/>
          <p:cNvPicPr>
            <a:picLocks noChangeAspect="1"/>
          </p:cNvPicPr>
          <p:nvPr/>
        </p:nvPicPr>
        <p:blipFill>
          <a:blip r:embed="rId3">
            <a:extLst/>
          </a:blip>
          <a:stretch>
            <a:fillRect/>
          </a:stretch>
        </p:blipFill>
        <p:spPr>
          <a:xfrm>
            <a:off x="83724" y="108705"/>
            <a:ext cx="1889678" cy="53593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文本框 2"/>
          <p:cNvSpPr txBox="1"/>
          <p:nvPr/>
        </p:nvSpPr>
        <p:spPr>
          <a:xfrm>
            <a:off x="0" y="1115536"/>
            <a:ext cx="8110654" cy="12898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lnSpc>
                <a:spcPct val="200000"/>
              </a:lnSpc>
              <a:defRPr sz="1800">
                <a:solidFill>
                  <a:srgbClr val="FFFF00"/>
                </a:solidFill>
                <a:latin typeface="Arial"/>
                <a:ea typeface="Arial"/>
                <a:cs typeface="Arial"/>
                <a:sym typeface="Arial"/>
              </a:defRPr>
            </a:pPr>
            <a:r>
              <a:t>     Two ways:</a:t>
            </a:r>
            <a:endParaRPr sz="1600">
              <a:solidFill>
                <a:srgbClr val="FFFFFF"/>
              </a:solidFill>
            </a:endParaRPr>
          </a:p>
          <a:p>
            <a:pPr>
              <a:lnSpc>
                <a:spcPct val="200000"/>
              </a:lnSpc>
              <a:defRPr sz="1600">
                <a:solidFill>
                  <a:srgbClr val="FFFF00"/>
                </a:solidFill>
                <a:latin typeface="Arial"/>
                <a:ea typeface="Arial"/>
                <a:cs typeface="Arial"/>
                <a:sym typeface="Arial"/>
              </a:defRPr>
            </a:pPr>
            <a:r>
              <a:t>	</a:t>
            </a:r>
            <a:r>
              <a:rPr>
                <a:solidFill>
                  <a:srgbClr val="FFFFFF"/>
                </a:solidFill>
              </a:rPr>
              <a:t>2. Simple AutoEncoder</a:t>
            </a:r>
            <a:endParaRPr>
              <a:solidFill>
                <a:srgbClr val="FFFFFF"/>
              </a:solidFill>
            </a:endParaRPr>
          </a:p>
        </p:txBody>
      </p:sp>
      <p:sp>
        <p:nvSpPr>
          <p:cNvPr id="273" name="标题 2"/>
          <p:cNvSpPr txBox="1"/>
          <p:nvPr/>
        </p:nvSpPr>
        <p:spPr>
          <a:xfrm>
            <a:off x="3107761" y="779961"/>
            <a:ext cx="2928479" cy="3867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555498">
              <a:lnSpc>
                <a:spcPct val="90000"/>
              </a:lnSpc>
              <a:defRPr b="1" sz="1900">
                <a:solidFill>
                  <a:srgbClr val="FFFFFF"/>
                </a:solidFill>
                <a:latin typeface="微软雅黑"/>
                <a:ea typeface="微软雅黑"/>
                <a:cs typeface="微软雅黑"/>
                <a:sym typeface="微软雅黑"/>
              </a:defRPr>
            </a:lvl1pPr>
          </a:lstStyle>
          <a:p>
            <a:pPr/>
            <a:r>
              <a:t>Preprocessing</a:t>
            </a:r>
          </a:p>
        </p:txBody>
      </p:sp>
      <p:sp>
        <p:nvSpPr>
          <p:cNvPr id="274" name="Slide Number"/>
          <p:cNvSpPr txBox="1"/>
          <p:nvPr>
            <p:ph type="sldNum" sz="quarter" idx="4294967295"/>
          </p:nvPr>
        </p:nvSpPr>
        <p:spPr>
          <a:xfrm>
            <a:off x="6329180" y="4658043"/>
            <a:ext cx="224020" cy="2184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5" name="Picture 2" descr="Picture 2"/>
          <p:cNvPicPr>
            <a:picLocks noChangeAspect="1"/>
          </p:cNvPicPr>
          <p:nvPr/>
        </p:nvPicPr>
        <p:blipFill>
          <a:blip r:embed="rId3">
            <a:extLst/>
          </a:blip>
          <a:stretch>
            <a:fillRect/>
          </a:stretch>
        </p:blipFill>
        <p:spPr>
          <a:xfrm>
            <a:off x="891609" y="2135475"/>
            <a:ext cx="3805312" cy="2624354"/>
          </a:xfrm>
          <a:prstGeom prst="rect">
            <a:avLst/>
          </a:prstGeom>
          <a:ln w="12700">
            <a:miter lim="400000"/>
          </a:ln>
        </p:spPr>
      </p:pic>
      <p:sp>
        <p:nvSpPr>
          <p:cNvPr id="276" name="标题 1"/>
          <p:cNvSpPr txBox="1"/>
          <p:nvPr>
            <p:ph type="title"/>
          </p:nvPr>
        </p:nvSpPr>
        <p:spPr>
          <a:xfrm>
            <a:off x="1952625" y="163759"/>
            <a:ext cx="5238750" cy="381003"/>
          </a:xfrm>
          <a:prstGeom prst="rect">
            <a:avLst/>
          </a:prstGeom>
        </p:spPr>
        <p:txBody>
          <a:bodyPr/>
          <a:lstStyle>
            <a:lvl1pPr defTabSz="555498">
              <a:defRPr sz="1900">
                <a:effectLst>
                  <a:outerShdw sx="100000" sy="100000" kx="0" ky="0" algn="b" rotWithShape="0" blurRad="25400" dist="30861" dir="2700000">
                    <a:srgbClr val="000000">
                      <a:alpha val="43137"/>
                    </a:srgbClr>
                  </a:outerShdw>
                </a:effectLst>
              </a:defRPr>
            </a:lvl1pPr>
          </a:lstStyle>
          <a:p>
            <a:pPr/>
            <a:r>
              <a:t>Dimension Reduction</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lide Number"/>
          <p:cNvSpPr txBox="1"/>
          <p:nvPr>
            <p:ph type="sldNum" sz="quarter" idx="4294967295"/>
          </p:nvPr>
        </p:nvSpPr>
        <p:spPr>
          <a:xfrm>
            <a:off x="6289219" y="4632643"/>
            <a:ext cx="263981" cy="269239"/>
          </a:xfrm>
          <a:prstGeom prst="rect">
            <a:avLst/>
          </a:prstGeom>
          <a:extLst>
            <a:ext uri="{C572A759-6A51-4108-AA02-DFA0A04FC94B}">
              <ma14:wrappingTextBoxFlag xmlns:ma14="http://schemas.microsoft.com/office/mac/drawingml/2011/main" val="1"/>
            </a:ext>
          </a:extLst>
        </p:spPr>
        <p:txBody>
          <a:bodyPr/>
          <a:lstStyle>
            <a:lvl1pPr>
              <a:defRPr sz="1200"/>
            </a:lvl1pPr>
          </a:lstStyle>
          <a:p>
            <a:pPr/>
            <a:fld id="{86CB4B4D-7CA3-9044-876B-883B54F8677D}" type="slidenum"/>
          </a:p>
        </p:txBody>
      </p:sp>
      <p:pic>
        <p:nvPicPr>
          <p:cNvPr id="281" name="图片 3" descr="图片 3"/>
          <p:cNvPicPr>
            <a:picLocks noChangeAspect="1"/>
          </p:cNvPicPr>
          <p:nvPr/>
        </p:nvPicPr>
        <p:blipFill>
          <a:blip r:embed="rId3">
            <a:extLst/>
          </a:blip>
          <a:stretch>
            <a:fillRect/>
          </a:stretch>
        </p:blipFill>
        <p:spPr>
          <a:xfrm>
            <a:off x="814387" y="1232535"/>
            <a:ext cx="3605214" cy="2089786"/>
          </a:xfrm>
          <a:prstGeom prst="rect">
            <a:avLst/>
          </a:prstGeom>
          <a:ln w="12700">
            <a:miter lim="400000"/>
          </a:ln>
        </p:spPr>
      </p:pic>
      <p:pic>
        <p:nvPicPr>
          <p:cNvPr id="282" name="图片 2" descr="图片 2"/>
          <p:cNvPicPr>
            <a:picLocks noChangeAspect="1"/>
          </p:cNvPicPr>
          <p:nvPr/>
        </p:nvPicPr>
        <p:blipFill>
          <a:blip r:embed="rId4">
            <a:extLst/>
          </a:blip>
          <a:stretch>
            <a:fillRect/>
          </a:stretch>
        </p:blipFill>
        <p:spPr>
          <a:xfrm>
            <a:off x="5215413" y="1232535"/>
            <a:ext cx="3604501" cy="2089786"/>
          </a:xfrm>
          <a:prstGeom prst="rect">
            <a:avLst/>
          </a:prstGeom>
          <a:ln w="12700">
            <a:miter lim="400000"/>
          </a:ln>
        </p:spPr>
      </p:pic>
      <p:sp>
        <p:nvSpPr>
          <p:cNvPr id="283" name="文本框 3"/>
          <p:cNvSpPr txBox="1"/>
          <p:nvPr/>
        </p:nvSpPr>
        <p:spPr>
          <a:xfrm>
            <a:off x="967739" y="587693"/>
            <a:ext cx="2247901" cy="485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800">
                <a:solidFill>
                  <a:srgbClr val="FFFFFF"/>
                </a:solidFill>
                <a:latin typeface="Calibri"/>
                <a:ea typeface="Calibri"/>
                <a:cs typeface="Calibri"/>
                <a:sym typeface="Calibri"/>
              </a:defRPr>
            </a:lvl1pPr>
          </a:lstStyle>
          <a:p>
            <a:pPr/>
            <a:r>
              <a:t>At the beginning</a:t>
            </a:r>
            <a:endParaRPr sz="900"/>
          </a:p>
        </p:txBody>
      </p:sp>
      <p:sp>
        <p:nvSpPr>
          <p:cNvPr id="284" name="标题 1"/>
          <p:cNvSpPr txBox="1"/>
          <p:nvPr>
            <p:ph type="title"/>
          </p:nvPr>
        </p:nvSpPr>
        <p:spPr>
          <a:xfrm>
            <a:off x="1952625" y="163759"/>
            <a:ext cx="5238750" cy="381003"/>
          </a:xfrm>
          <a:prstGeom prst="rect">
            <a:avLst/>
          </a:prstGeom>
        </p:spPr>
        <p:txBody>
          <a:bodyPr/>
          <a:lstStyle>
            <a:lvl1pPr defTabSz="555625">
              <a:defRPr sz="1700">
                <a:effectLst>
                  <a:outerShdw sx="100000" sy="100000" kx="0" ky="0" algn="b" rotWithShape="0" blurRad="25400" dist="30861" dir="2700000">
                    <a:srgbClr val="000000">
                      <a:alpha val="43137"/>
                    </a:srgbClr>
                  </a:outerShdw>
                </a:effectLst>
              </a:defRPr>
            </a:lvl1pPr>
          </a:lstStyle>
          <a:p>
            <a:pPr/>
            <a:r>
              <a:t>Dimension Reduction</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文本框 2"/>
          <p:cNvSpPr txBox="1"/>
          <p:nvPr/>
        </p:nvSpPr>
        <p:spPr>
          <a:xfrm>
            <a:off x="1759965" y="1361021"/>
            <a:ext cx="5624070"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lgn="ctr">
              <a:lnSpc>
                <a:spcPct val="130000"/>
              </a:lnSpc>
              <a:defRPr b="1" i="1" sz="1800">
                <a:solidFill>
                  <a:srgbClr val="FFFFFF"/>
                </a:solidFill>
                <a:latin typeface="Arial"/>
                <a:ea typeface="Arial"/>
                <a:cs typeface="Arial"/>
                <a:sym typeface="Arial"/>
              </a:defRPr>
            </a:pPr>
            <a:r>
              <a:t>t-SNE</a:t>
            </a:r>
            <a:r>
              <a:rPr b="0" i="0"/>
              <a:t> with </a:t>
            </a:r>
            <a:r>
              <a:t>PCA</a:t>
            </a:r>
            <a:r>
              <a:rPr b="0" i="0"/>
              <a:t> for </a:t>
            </a:r>
            <a:r>
              <a:rPr i="0"/>
              <a:t>dimension </a:t>
            </a:r>
            <a:r>
              <a:rPr i="0"/>
              <a:t>r</a:t>
            </a:r>
            <a:r>
              <a:rPr i="0"/>
              <a:t>eduction</a:t>
            </a:r>
          </a:p>
        </p:txBody>
      </p:sp>
      <p:sp>
        <p:nvSpPr>
          <p:cNvPr id="289" name="标题 2"/>
          <p:cNvSpPr txBox="1"/>
          <p:nvPr/>
        </p:nvSpPr>
        <p:spPr>
          <a:xfrm>
            <a:off x="3107761" y="788805"/>
            <a:ext cx="2928479" cy="3867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555498">
              <a:lnSpc>
                <a:spcPct val="90000"/>
              </a:lnSpc>
              <a:defRPr b="1" sz="1900">
                <a:solidFill>
                  <a:srgbClr val="FFFFFF"/>
                </a:solidFill>
                <a:effectLst>
                  <a:outerShdw sx="100000" sy="100000" kx="0" ky="0" algn="b" rotWithShape="0" blurRad="25400" dist="30861" dir="2700000">
                    <a:srgbClr val="000000">
                      <a:alpha val="43137"/>
                    </a:srgbClr>
                  </a:outerShdw>
                </a:effectLst>
                <a:latin typeface="微软雅黑"/>
                <a:ea typeface="微软雅黑"/>
                <a:cs typeface="微软雅黑"/>
                <a:sym typeface="微软雅黑"/>
              </a:defRPr>
            </a:lvl1pPr>
          </a:lstStyle>
          <a:p>
            <a:pPr/>
            <a:r>
              <a:t>Details</a:t>
            </a:r>
          </a:p>
        </p:txBody>
      </p:sp>
      <p:sp>
        <p:nvSpPr>
          <p:cNvPr id="290" name="Slide Number"/>
          <p:cNvSpPr txBox="1"/>
          <p:nvPr>
            <p:ph type="sldNum" sz="quarter" idx="4294967295"/>
          </p:nvPr>
        </p:nvSpPr>
        <p:spPr>
          <a:xfrm>
            <a:off x="6329180" y="4658043"/>
            <a:ext cx="224020" cy="2184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1" name="Picture 2" descr="Picture 2"/>
          <p:cNvPicPr>
            <a:picLocks noChangeAspect="1"/>
          </p:cNvPicPr>
          <p:nvPr/>
        </p:nvPicPr>
        <p:blipFill>
          <a:blip r:embed="rId3">
            <a:extLst/>
          </a:blip>
          <a:stretch>
            <a:fillRect/>
          </a:stretch>
        </p:blipFill>
        <p:spPr>
          <a:xfrm>
            <a:off x="1744517" y="2063363"/>
            <a:ext cx="5642773" cy="2238495"/>
          </a:xfrm>
          <a:prstGeom prst="rect">
            <a:avLst/>
          </a:prstGeom>
          <a:ln w="12700">
            <a:miter lim="400000"/>
          </a:ln>
        </p:spPr>
      </p:pic>
      <p:sp>
        <p:nvSpPr>
          <p:cNvPr id="292" name="标题 1"/>
          <p:cNvSpPr txBox="1"/>
          <p:nvPr>
            <p:ph type="title"/>
          </p:nvPr>
        </p:nvSpPr>
        <p:spPr>
          <a:xfrm>
            <a:off x="1952625" y="163759"/>
            <a:ext cx="5238750" cy="381003"/>
          </a:xfrm>
          <a:prstGeom prst="rect">
            <a:avLst/>
          </a:prstGeom>
        </p:spPr>
        <p:txBody>
          <a:bodyPr/>
          <a:lstStyle>
            <a:lvl1pPr defTabSz="555498">
              <a:defRPr sz="1900">
                <a:effectLst>
                  <a:outerShdw sx="100000" sy="100000" kx="0" ky="0" algn="b" rotWithShape="0" blurRad="25400" dist="30861" dir="2700000">
                    <a:srgbClr val="000000">
                      <a:alpha val="43137"/>
                    </a:srgbClr>
                  </a:outerShdw>
                </a:effectLst>
              </a:defRPr>
            </a:lvl1pPr>
          </a:lstStyle>
          <a:p>
            <a:pPr/>
            <a:r>
              <a:t>Dimension Reduction</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标题 2"/>
          <p:cNvSpPr txBox="1"/>
          <p:nvPr/>
        </p:nvSpPr>
        <p:spPr>
          <a:xfrm>
            <a:off x="0" y="788805"/>
            <a:ext cx="9144000" cy="3867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555498">
              <a:lnSpc>
                <a:spcPct val="90000"/>
              </a:lnSpc>
              <a:defRPr b="1" sz="1900">
                <a:solidFill>
                  <a:srgbClr val="FFFFFF"/>
                </a:solidFill>
                <a:effectLst>
                  <a:outerShdw sx="100000" sy="100000" kx="0" ky="0" algn="b" rotWithShape="0" blurRad="25400" dist="30861" dir="2700000">
                    <a:srgbClr val="000000">
                      <a:alpha val="43137"/>
                    </a:srgbClr>
                  </a:outerShdw>
                </a:effectLst>
                <a:latin typeface="微软雅黑"/>
                <a:ea typeface="微软雅黑"/>
                <a:cs typeface="微软雅黑"/>
                <a:sym typeface="微软雅黑"/>
              </a:defRPr>
            </a:lvl1pPr>
          </a:lstStyle>
          <a:p>
            <a:pPr/>
            <a:r>
              <a:t>Some two-dimensional results</a:t>
            </a:r>
          </a:p>
        </p:txBody>
      </p:sp>
      <p:sp>
        <p:nvSpPr>
          <p:cNvPr id="297" name="Slide Number"/>
          <p:cNvSpPr txBox="1"/>
          <p:nvPr>
            <p:ph type="sldNum" sz="quarter" idx="4294967295"/>
          </p:nvPr>
        </p:nvSpPr>
        <p:spPr>
          <a:xfrm>
            <a:off x="6329180" y="4658043"/>
            <a:ext cx="224020" cy="2184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8" name="文本框 1"/>
          <p:cNvSpPr txBox="1"/>
          <p:nvPr/>
        </p:nvSpPr>
        <p:spPr>
          <a:xfrm>
            <a:off x="247052" y="1241100"/>
            <a:ext cx="2630155" cy="408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800">
                <a:solidFill>
                  <a:srgbClr val="FFFF00"/>
                </a:solidFill>
                <a:latin typeface="Arial"/>
                <a:ea typeface="Arial"/>
                <a:cs typeface="Arial"/>
                <a:sym typeface="Arial"/>
              </a:defRPr>
            </a:pPr>
            <a:r>
              <a:t>For</a:t>
            </a:r>
            <a:r>
              <a:rPr sz="1300">
                <a:latin typeface="Calibri"/>
                <a:ea typeface="Calibri"/>
                <a:cs typeface="Calibri"/>
                <a:sym typeface="Calibri"/>
              </a:rPr>
              <a:t> </a:t>
            </a:r>
            <a:r>
              <a:t>Vgg19</a:t>
            </a:r>
            <a:r>
              <a:rPr>
                <a:latin typeface="Calibri"/>
                <a:ea typeface="Calibri"/>
                <a:cs typeface="Calibri"/>
                <a:sym typeface="Calibri"/>
              </a:rPr>
              <a:t>：</a:t>
            </a:r>
          </a:p>
        </p:txBody>
      </p:sp>
      <p:pic>
        <p:nvPicPr>
          <p:cNvPr id="299" name="图片 10" descr="图片 10"/>
          <p:cNvPicPr>
            <a:picLocks noChangeAspect="1"/>
          </p:cNvPicPr>
          <p:nvPr/>
        </p:nvPicPr>
        <p:blipFill>
          <a:blip r:embed="rId3">
            <a:extLst/>
          </a:blip>
          <a:stretch>
            <a:fillRect/>
          </a:stretch>
        </p:blipFill>
        <p:spPr>
          <a:xfrm>
            <a:off x="2240382" y="1420860"/>
            <a:ext cx="4663236" cy="3108824"/>
          </a:xfrm>
          <a:prstGeom prst="rect">
            <a:avLst/>
          </a:prstGeom>
          <a:ln w="12700">
            <a:miter lim="400000"/>
          </a:ln>
          <a:effectLst>
            <a:outerShdw sx="100000" sy="100000" kx="0" ky="0" algn="b" rotWithShape="0" blurRad="254000" dist="127000" dir="2100000">
              <a:srgbClr val="000000">
                <a:alpha val="70000"/>
              </a:srgbClr>
            </a:outerShdw>
          </a:effectLst>
        </p:spPr>
      </p:pic>
      <p:sp>
        <p:nvSpPr>
          <p:cNvPr id="300" name="标题 1"/>
          <p:cNvSpPr txBox="1"/>
          <p:nvPr>
            <p:ph type="title"/>
          </p:nvPr>
        </p:nvSpPr>
        <p:spPr>
          <a:xfrm>
            <a:off x="1952625" y="163759"/>
            <a:ext cx="5238750" cy="381003"/>
          </a:xfrm>
          <a:prstGeom prst="rect">
            <a:avLst/>
          </a:prstGeom>
        </p:spPr>
        <p:txBody>
          <a:bodyPr/>
          <a:lstStyle>
            <a:lvl1pPr defTabSz="555498">
              <a:defRPr sz="1900">
                <a:effectLst>
                  <a:outerShdw sx="100000" sy="100000" kx="0" ky="0" algn="b" rotWithShape="0" blurRad="25400" dist="30861" dir="2700000">
                    <a:srgbClr val="000000">
                      <a:alpha val="43137"/>
                    </a:srgbClr>
                  </a:outerShdw>
                </a:effectLst>
              </a:defRPr>
            </a:lvl1pPr>
          </a:lstStyle>
          <a:p>
            <a:pPr/>
            <a:r>
              <a:t>Dimension Reduction</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lide Number"/>
          <p:cNvSpPr txBox="1"/>
          <p:nvPr>
            <p:ph type="sldNum" sz="quarter" idx="4294967295"/>
          </p:nvPr>
        </p:nvSpPr>
        <p:spPr>
          <a:xfrm>
            <a:off x="6329180" y="4658043"/>
            <a:ext cx="224020" cy="2184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5" name="文本框 1"/>
          <p:cNvSpPr txBox="1"/>
          <p:nvPr/>
        </p:nvSpPr>
        <p:spPr>
          <a:xfrm>
            <a:off x="239986" y="1149252"/>
            <a:ext cx="3098314" cy="408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800">
                <a:solidFill>
                  <a:srgbClr val="FFFF00"/>
                </a:solidFill>
                <a:latin typeface="Arial"/>
                <a:ea typeface="Arial"/>
                <a:cs typeface="Arial"/>
                <a:sym typeface="Arial"/>
              </a:defRPr>
            </a:pPr>
            <a:r>
              <a:t>For</a:t>
            </a:r>
            <a:r>
              <a:rPr sz="1300">
                <a:latin typeface="Calibri"/>
                <a:ea typeface="Calibri"/>
                <a:cs typeface="Calibri"/>
                <a:sym typeface="Calibri"/>
              </a:rPr>
              <a:t>  </a:t>
            </a:r>
            <a:r>
              <a:t>Simple</a:t>
            </a:r>
            <a:r>
              <a:rPr sz="1300">
                <a:latin typeface="Calibri"/>
                <a:ea typeface="Calibri"/>
                <a:cs typeface="Calibri"/>
                <a:sym typeface="Calibri"/>
              </a:rPr>
              <a:t>  </a:t>
            </a:r>
            <a:r>
              <a:t>AutoEncoder</a:t>
            </a:r>
            <a:r>
              <a:rPr>
                <a:latin typeface="Calibri"/>
                <a:ea typeface="Calibri"/>
                <a:cs typeface="Calibri"/>
                <a:sym typeface="Calibri"/>
              </a:rPr>
              <a:t>：</a:t>
            </a:r>
          </a:p>
        </p:txBody>
      </p:sp>
      <p:sp>
        <p:nvSpPr>
          <p:cNvPr id="306" name="标题 2"/>
          <p:cNvSpPr txBox="1"/>
          <p:nvPr/>
        </p:nvSpPr>
        <p:spPr>
          <a:xfrm>
            <a:off x="0" y="788805"/>
            <a:ext cx="9144000" cy="3867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555498">
              <a:lnSpc>
                <a:spcPct val="90000"/>
              </a:lnSpc>
              <a:defRPr b="1" sz="1900">
                <a:solidFill>
                  <a:srgbClr val="FFFFFF"/>
                </a:solidFill>
                <a:effectLst>
                  <a:outerShdw sx="100000" sy="100000" kx="0" ky="0" algn="b" rotWithShape="0" blurRad="25400" dist="30861" dir="2700000">
                    <a:srgbClr val="000000">
                      <a:alpha val="43137"/>
                    </a:srgbClr>
                  </a:outerShdw>
                </a:effectLst>
                <a:latin typeface="微软雅黑"/>
                <a:ea typeface="微软雅黑"/>
                <a:cs typeface="微软雅黑"/>
                <a:sym typeface="微软雅黑"/>
              </a:defRPr>
            </a:lvl1pPr>
          </a:lstStyle>
          <a:p>
            <a:pPr/>
            <a:r>
              <a:t>Some two-dimensional results</a:t>
            </a:r>
          </a:p>
        </p:txBody>
      </p:sp>
      <p:sp>
        <p:nvSpPr>
          <p:cNvPr id="307" name="矩形 16"/>
          <p:cNvSpPr/>
          <p:nvPr/>
        </p:nvSpPr>
        <p:spPr>
          <a:xfrm>
            <a:off x="2147410" y="1588433"/>
            <a:ext cx="4915540" cy="3146481"/>
          </a:xfrm>
          <a:prstGeom prst="rect">
            <a:avLst/>
          </a:prstGeom>
          <a:solidFill>
            <a:srgbClr val="FFFFFF"/>
          </a:solidFill>
          <a:ln w="12700">
            <a:miter lim="400000"/>
          </a:ln>
        </p:spPr>
        <p:txBody>
          <a:bodyPr lIns="45718" tIns="45718" rIns="45718" bIns="45718" anchor="ctr"/>
          <a:lstStyle/>
          <a:p>
            <a:pPr>
              <a:defRPr>
                <a:latin typeface="Calibri"/>
                <a:ea typeface="Calibri"/>
                <a:cs typeface="Calibri"/>
                <a:sym typeface="Calibri"/>
              </a:defRPr>
            </a:pPr>
          </a:p>
        </p:txBody>
      </p:sp>
      <p:pic>
        <p:nvPicPr>
          <p:cNvPr id="308" name="图片 17" descr="图片 17"/>
          <p:cNvPicPr>
            <a:picLocks noChangeAspect="1"/>
          </p:cNvPicPr>
          <p:nvPr/>
        </p:nvPicPr>
        <p:blipFill>
          <a:blip r:embed="rId3">
            <a:extLst/>
          </a:blip>
          <a:srcRect l="1709" t="2860" r="1111" b="2509"/>
          <a:stretch>
            <a:fillRect/>
          </a:stretch>
        </p:blipFill>
        <p:spPr>
          <a:xfrm>
            <a:off x="2163177" y="1697404"/>
            <a:ext cx="4690947" cy="3029237"/>
          </a:xfrm>
          <a:prstGeom prst="rect">
            <a:avLst/>
          </a:prstGeom>
          <a:ln w="12700">
            <a:miter lim="400000"/>
          </a:ln>
        </p:spPr>
      </p:pic>
      <p:sp>
        <p:nvSpPr>
          <p:cNvPr id="309" name="标题 1"/>
          <p:cNvSpPr txBox="1"/>
          <p:nvPr>
            <p:ph type="title"/>
          </p:nvPr>
        </p:nvSpPr>
        <p:spPr>
          <a:xfrm>
            <a:off x="1952625" y="163759"/>
            <a:ext cx="5238750" cy="381003"/>
          </a:xfrm>
          <a:prstGeom prst="rect">
            <a:avLst/>
          </a:prstGeom>
        </p:spPr>
        <p:txBody>
          <a:bodyPr/>
          <a:lstStyle>
            <a:lvl1pPr defTabSz="555498">
              <a:defRPr sz="1900">
                <a:effectLst>
                  <a:outerShdw sx="100000" sy="100000" kx="0" ky="0" algn="b" rotWithShape="0" blurRad="25400" dist="30861" dir="2700000">
                    <a:srgbClr val="000000">
                      <a:alpha val="43137"/>
                    </a:srgbClr>
                  </a:outerShdw>
                </a:effectLst>
              </a:defRPr>
            </a:lvl1pPr>
          </a:lstStyle>
          <a:p>
            <a:pPr/>
            <a:r>
              <a:t>Dimension Reduction</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08"/>
                                        </p:tgtEl>
                                        <p:attrNameLst>
                                          <p:attrName>style.visibility</p:attrName>
                                        </p:attrNameLst>
                                      </p:cBhvr>
                                      <p:to>
                                        <p:strVal val="visible"/>
                                      </p:to>
                                    </p:set>
                                    <p:animEffect filter="dissolve" transition="in">
                                      <p:cBhvr>
                                        <p:cTn id="7" dur="500"/>
                                        <p:tgtEl>
                                          <p:spTgt spid="308"/>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307"/>
                                        </p:tgtEl>
                                        <p:attrNameLst>
                                          <p:attrName>style.visibility</p:attrName>
                                        </p:attrNameLst>
                                      </p:cBhvr>
                                      <p:to>
                                        <p:strVal val="visible"/>
                                      </p:to>
                                    </p:set>
                                    <p:animEffect filter="dissolve" transition="in">
                                      <p:cBhvr>
                                        <p:cTn id="11" dur="5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8" grpId="1"/>
      <p:bldP build="whole" bldLvl="1" animBg="1" rev="0" advAuto="0" spid="307" grpId="2"/>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Text Placeholder 4"/>
          <p:cNvSpPr txBox="1"/>
          <p:nvPr/>
        </p:nvSpPr>
        <p:spPr>
          <a:xfrm>
            <a:off x="4629732" y="3657323"/>
            <a:ext cx="933462" cy="122428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80000"/>
              </a:lnSpc>
              <a:defRPr sz="8900">
                <a:ln w="9525" cap="flat">
                  <a:solidFill>
                    <a:srgbClr val="FFFFFF">
                      <a:alpha val="56000"/>
                    </a:srgbClr>
                  </a:solidFill>
                  <a:prstDash val="solid"/>
                  <a:round/>
                </a:ln>
                <a:solidFill>
                  <a:srgbClr val="FFFFFF"/>
                </a:solidFill>
                <a:latin typeface="DIN Condensed"/>
                <a:ea typeface="DIN Condensed"/>
                <a:cs typeface="DIN Condensed"/>
                <a:sym typeface="DIN Condensed"/>
              </a:defRPr>
            </a:lvl1pPr>
          </a:lstStyle>
          <a:p>
            <a:pPr/>
            <a:r>
              <a:t>04</a:t>
            </a:r>
          </a:p>
        </p:txBody>
      </p:sp>
      <p:sp>
        <p:nvSpPr>
          <p:cNvPr id="314" name="Line"/>
          <p:cNvSpPr/>
          <p:nvPr/>
        </p:nvSpPr>
        <p:spPr>
          <a:xfrm flipV="1">
            <a:off x="5781784" y="3534682"/>
            <a:ext cx="2" cy="1112804"/>
          </a:xfrm>
          <a:prstGeom prst="line">
            <a:avLst/>
          </a:prstGeom>
          <a:ln w="19050">
            <a:solidFill>
              <a:srgbClr val="FFFFFF"/>
            </a:solidFill>
            <a:custDash>
              <a:ds d="200000" sp="200000"/>
            </a:custDash>
            <a:miter lim="400000"/>
          </a:ln>
        </p:spPr>
        <p:txBody>
          <a:bodyPr lIns="45718" tIns="45718" rIns="45718" bIns="45718"/>
          <a:lstStyle/>
          <a:p>
            <a:pPr/>
          </a:p>
        </p:txBody>
      </p:sp>
      <p:sp>
        <p:nvSpPr>
          <p:cNvPr id="315" name="Text Placeholder 4"/>
          <p:cNvSpPr txBox="1"/>
          <p:nvPr/>
        </p:nvSpPr>
        <p:spPr>
          <a:xfrm>
            <a:off x="5899244" y="3844925"/>
            <a:ext cx="3038381" cy="72644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nSpc>
                <a:spcPct val="80000"/>
              </a:lnSpc>
              <a:defRPr sz="5000">
                <a:ln w="9525" cap="flat">
                  <a:solidFill>
                    <a:srgbClr val="FFFFFF">
                      <a:alpha val="56000"/>
                    </a:srgbClr>
                  </a:solidFill>
                  <a:prstDash val="solid"/>
                  <a:round/>
                </a:ln>
                <a:solidFill>
                  <a:srgbClr val="FFFFFF"/>
                </a:solidFill>
                <a:latin typeface="DIN Condensed"/>
                <a:ea typeface="DIN Condensed"/>
                <a:cs typeface="DIN Condensed"/>
                <a:sym typeface="DIN Condensed"/>
              </a:defRPr>
            </a:lvl1pPr>
          </a:lstStyle>
          <a:p>
            <a:pPr/>
            <a:r>
              <a:t>CD algorithms</a:t>
            </a:r>
          </a:p>
        </p:txBody>
      </p:sp>
      <p:sp>
        <p:nvSpPr>
          <p:cNvPr id="316" name="Slide Number"/>
          <p:cNvSpPr txBox="1"/>
          <p:nvPr>
            <p:ph type="sldNum" sz="quarter" idx="4294967295"/>
          </p:nvPr>
        </p:nvSpPr>
        <p:spPr>
          <a:xfrm>
            <a:off x="6329180" y="4658043"/>
            <a:ext cx="224020" cy="2184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lide Number"/>
          <p:cNvSpPr txBox="1"/>
          <p:nvPr>
            <p:ph type="sldNum" sz="quarter" idx="4294967295"/>
          </p:nvPr>
        </p:nvSpPr>
        <p:spPr>
          <a:xfrm>
            <a:off x="6289219" y="4632643"/>
            <a:ext cx="263981" cy="269239"/>
          </a:xfrm>
          <a:prstGeom prst="rect">
            <a:avLst/>
          </a:prstGeom>
          <a:extLst>
            <a:ext uri="{C572A759-6A51-4108-AA02-DFA0A04FC94B}">
              <ma14:wrappingTextBoxFlag xmlns:ma14="http://schemas.microsoft.com/office/mac/drawingml/2011/main" val="1"/>
            </a:ext>
          </a:extLst>
        </p:spPr>
        <p:txBody>
          <a:bodyPr/>
          <a:lstStyle>
            <a:lvl1pPr>
              <a:defRPr sz="1200"/>
            </a:lvl1pPr>
          </a:lstStyle>
          <a:p>
            <a:pPr/>
            <a:fld id="{86CB4B4D-7CA3-9044-876B-883B54F8677D}" type="slidenum"/>
          </a:p>
        </p:txBody>
      </p:sp>
      <p:sp>
        <p:nvSpPr>
          <p:cNvPr id="319" name="文本框 1"/>
          <p:cNvSpPr txBox="1"/>
          <p:nvPr/>
        </p:nvSpPr>
        <p:spPr>
          <a:xfrm>
            <a:off x="1328260" y="1225868"/>
            <a:ext cx="6205540" cy="535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000">
                <a:solidFill>
                  <a:srgbClr val="FFFFFF"/>
                </a:solidFill>
                <a:latin typeface="Calibri"/>
                <a:ea typeface="Calibri"/>
                <a:cs typeface="Calibri"/>
                <a:sym typeface="Calibri"/>
              </a:defRPr>
            </a:lvl1pPr>
          </a:lstStyle>
          <a:p>
            <a:pPr/>
            <a:r>
              <a:t>Which algorithm should we use?</a:t>
            </a:r>
          </a:p>
        </p:txBody>
      </p:sp>
      <p:sp>
        <p:nvSpPr>
          <p:cNvPr id="320" name="标题 1"/>
          <p:cNvSpPr txBox="1"/>
          <p:nvPr>
            <p:ph type="title"/>
          </p:nvPr>
        </p:nvSpPr>
        <p:spPr>
          <a:xfrm>
            <a:off x="3653999" y="101440"/>
            <a:ext cx="1836001" cy="380574"/>
          </a:xfrm>
          <a:prstGeom prst="rect">
            <a:avLst/>
          </a:prstGeom>
        </p:spPr>
        <p:txBody>
          <a:bodyPr/>
          <a:lstStyle>
            <a:lvl1pPr defTabSz="555625">
              <a:defRPr sz="1700">
                <a:effectLst>
                  <a:outerShdw sx="100000" sy="100000" kx="0" ky="0" algn="b" rotWithShape="0" blurRad="25400" dist="30861" dir="2700000">
                    <a:srgbClr val="000000">
                      <a:alpha val="43137"/>
                    </a:srgbClr>
                  </a:outerShdw>
                </a:effectLst>
              </a:defRPr>
            </a:lvl1pPr>
          </a:lstStyle>
          <a:p>
            <a:pPr/>
            <a:r>
              <a:t>CD algorithms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lide Number"/>
          <p:cNvSpPr txBox="1"/>
          <p:nvPr>
            <p:ph type="sldNum" sz="quarter" idx="4294967295"/>
          </p:nvPr>
        </p:nvSpPr>
        <p:spPr>
          <a:xfrm>
            <a:off x="6289219" y="4632643"/>
            <a:ext cx="263981" cy="269239"/>
          </a:xfrm>
          <a:prstGeom prst="rect">
            <a:avLst/>
          </a:prstGeom>
          <a:extLst>
            <a:ext uri="{C572A759-6A51-4108-AA02-DFA0A04FC94B}">
              <ma14:wrappingTextBoxFlag xmlns:ma14="http://schemas.microsoft.com/office/mac/drawingml/2011/main" val="1"/>
            </a:ext>
          </a:extLst>
        </p:spPr>
        <p:txBody>
          <a:bodyPr/>
          <a:lstStyle>
            <a:lvl1pPr>
              <a:defRPr sz="1200"/>
            </a:lvl1pPr>
          </a:lstStyle>
          <a:p>
            <a:pPr/>
            <a:fld id="{86CB4B4D-7CA3-9044-876B-883B54F8677D}" type="slidenum"/>
          </a:p>
        </p:txBody>
      </p:sp>
      <p:pic>
        <p:nvPicPr>
          <p:cNvPr id="325" name="内容占位符 -2147482624" descr="内容占位符 -2147482624"/>
          <p:cNvPicPr>
            <a:picLocks noChangeAspect="1"/>
          </p:cNvPicPr>
          <p:nvPr/>
        </p:nvPicPr>
        <p:blipFill>
          <a:blip r:embed="rId3">
            <a:extLst/>
          </a:blip>
          <a:stretch>
            <a:fillRect/>
          </a:stretch>
        </p:blipFill>
        <p:spPr>
          <a:xfrm>
            <a:off x="1008697" y="1554241"/>
            <a:ext cx="3478531" cy="2035018"/>
          </a:xfrm>
          <a:prstGeom prst="rect">
            <a:avLst/>
          </a:prstGeom>
          <a:ln w="12700">
            <a:miter lim="400000"/>
          </a:ln>
        </p:spPr>
      </p:pic>
      <p:pic>
        <p:nvPicPr>
          <p:cNvPr id="326" name="图片 -2147482616" descr="图片 -2147482616"/>
          <p:cNvPicPr>
            <a:picLocks noChangeAspect="1"/>
          </p:cNvPicPr>
          <p:nvPr/>
        </p:nvPicPr>
        <p:blipFill>
          <a:blip r:embed="rId4">
            <a:extLst/>
          </a:blip>
          <a:stretch>
            <a:fillRect/>
          </a:stretch>
        </p:blipFill>
        <p:spPr>
          <a:xfrm flipH="1">
            <a:off x="4675346" y="1554241"/>
            <a:ext cx="3459957" cy="2034541"/>
          </a:xfrm>
          <a:prstGeom prst="rect">
            <a:avLst/>
          </a:prstGeom>
          <a:ln w="12700">
            <a:miter lim="400000"/>
          </a:ln>
        </p:spPr>
      </p:pic>
      <p:sp>
        <p:nvSpPr>
          <p:cNvPr id="327" name="文本框 3"/>
          <p:cNvSpPr txBox="1"/>
          <p:nvPr/>
        </p:nvSpPr>
        <p:spPr>
          <a:xfrm>
            <a:off x="985727" y="897308"/>
            <a:ext cx="3752375"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800">
                <a:solidFill>
                  <a:srgbClr val="FFFFFF"/>
                </a:solidFill>
                <a:latin typeface="Calibri"/>
                <a:ea typeface="Calibri"/>
                <a:cs typeface="Calibri"/>
                <a:sym typeface="Calibri"/>
              </a:defRPr>
            </a:lvl1pPr>
          </a:lstStyle>
          <a:p>
            <a:pPr/>
            <a:r>
              <a:t>Girvan–Newman</a:t>
            </a:r>
          </a:p>
        </p:txBody>
      </p:sp>
      <p:sp>
        <p:nvSpPr>
          <p:cNvPr id="328" name="标题 1"/>
          <p:cNvSpPr txBox="1"/>
          <p:nvPr>
            <p:ph type="title"/>
          </p:nvPr>
        </p:nvSpPr>
        <p:spPr>
          <a:xfrm>
            <a:off x="3653999" y="101440"/>
            <a:ext cx="1836001" cy="380574"/>
          </a:xfrm>
          <a:prstGeom prst="rect">
            <a:avLst/>
          </a:prstGeom>
        </p:spPr>
        <p:txBody>
          <a:bodyPr/>
          <a:lstStyle>
            <a:lvl1pPr defTabSz="555625">
              <a:defRPr sz="1700">
                <a:effectLst>
                  <a:outerShdw sx="100000" sy="100000" kx="0" ky="0" algn="b" rotWithShape="0" blurRad="25400" dist="30861" dir="2700000">
                    <a:srgbClr val="000000">
                      <a:alpha val="43137"/>
                    </a:srgbClr>
                  </a:outerShdw>
                </a:effectLst>
              </a:defRPr>
            </a:lvl1pPr>
          </a:lstStyle>
          <a:p>
            <a:pPr/>
            <a:r>
              <a:t>CD algorithms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lide Number"/>
          <p:cNvSpPr txBox="1"/>
          <p:nvPr>
            <p:ph type="sldNum" sz="quarter" idx="4294967295"/>
          </p:nvPr>
        </p:nvSpPr>
        <p:spPr>
          <a:xfrm>
            <a:off x="6289219" y="4632643"/>
            <a:ext cx="263981" cy="269239"/>
          </a:xfrm>
          <a:prstGeom prst="rect">
            <a:avLst/>
          </a:prstGeom>
          <a:extLst>
            <a:ext uri="{C572A759-6A51-4108-AA02-DFA0A04FC94B}">
              <ma14:wrappingTextBoxFlag xmlns:ma14="http://schemas.microsoft.com/office/mac/drawingml/2011/main" val="1"/>
            </a:ext>
          </a:extLst>
        </p:spPr>
        <p:txBody>
          <a:bodyPr/>
          <a:lstStyle>
            <a:lvl1pPr>
              <a:defRPr sz="1200"/>
            </a:lvl1pPr>
          </a:lstStyle>
          <a:p>
            <a:pPr/>
            <a:fld id="{86CB4B4D-7CA3-9044-876B-883B54F8677D}" type="slidenum"/>
          </a:p>
        </p:txBody>
      </p:sp>
      <p:pic>
        <p:nvPicPr>
          <p:cNvPr id="333" name="内容占位符 -2147482622" descr="内容占位符 -2147482622"/>
          <p:cNvPicPr>
            <a:picLocks noChangeAspect="1"/>
          </p:cNvPicPr>
          <p:nvPr/>
        </p:nvPicPr>
        <p:blipFill>
          <a:blip r:embed="rId3">
            <a:extLst/>
          </a:blip>
          <a:stretch>
            <a:fillRect/>
          </a:stretch>
        </p:blipFill>
        <p:spPr>
          <a:xfrm>
            <a:off x="2381964" y="1585746"/>
            <a:ext cx="4380072" cy="2786540"/>
          </a:xfrm>
          <a:prstGeom prst="rect">
            <a:avLst/>
          </a:prstGeom>
          <a:ln w="12700">
            <a:miter lim="400000"/>
          </a:ln>
        </p:spPr>
      </p:pic>
      <p:sp>
        <p:nvSpPr>
          <p:cNvPr id="334" name="文本框 2"/>
          <p:cNvSpPr txBox="1"/>
          <p:nvPr/>
        </p:nvSpPr>
        <p:spPr>
          <a:xfrm>
            <a:off x="1006870" y="913060"/>
            <a:ext cx="2209801"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800">
                <a:solidFill>
                  <a:srgbClr val="FFFFFF"/>
                </a:solidFill>
                <a:latin typeface="Calibri"/>
                <a:ea typeface="Calibri"/>
                <a:cs typeface="Calibri"/>
                <a:sym typeface="Calibri"/>
              </a:defRPr>
            </a:pPr>
            <a:r>
              <a:t>G</a:t>
            </a:r>
            <a:r>
              <a:t>reedy_modularity</a:t>
            </a:r>
          </a:p>
        </p:txBody>
      </p:sp>
      <p:sp>
        <p:nvSpPr>
          <p:cNvPr id="335" name="标题 1"/>
          <p:cNvSpPr txBox="1"/>
          <p:nvPr>
            <p:ph type="title"/>
          </p:nvPr>
        </p:nvSpPr>
        <p:spPr>
          <a:xfrm>
            <a:off x="3653999" y="101440"/>
            <a:ext cx="1836001" cy="380574"/>
          </a:xfrm>
          <a:prstGeom prst="rect">
            <a:avLst/>
          </a:prstGeom>
        </p:spPr>
        <p:txBody>
          <a:bodyPr/>
          <a:lstStyle>
            <a:lvl1pPr defTabSz="555625">
              <a:defRPr sz="1700">
                <a:effectLst>
                  <a:outerShdw sx="100000" sy="100000" kx="0" ky="0" algn="b" rotWithShape="0" blurRad="25400" dist="30861" dir="2700000">
                    <a:srgbClr val="000000">
                      <a:alpha val="43137"/>
                    </a:srgbClr>
                  </a:outerShdw>
                </a:effectLst>
              </a:defRPr>
            </a:lvl1pPr>
          </a:lstStyle>
          <a:p>
            <a:pPr/>
            <a:r>
              <a:t>CD algorithms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lide Number"/>
          <p:cNvSpPr txBox="1"/>
          <p:nvPr>
            <p:ph type="sldNum" sz="quarter" idx="4294967295"/>
          </p:nvPr>
        </p:nvSpPr>
        <p:spPr>
          <a:xfrm>
            <a:off x="6289219" y="4632643"/>
            <a:ext cx="263981" cy="269239"/>
          </a:xfrm>
          <a:prstGeom prst="rect">
            <a:avLst/>
          </a:prstGeom>
          <a:extLst>
            <a:ext uri="{C572A759-6A51-4108-AA02-DFA0A04FC94B}">
              <ma14:wrappingTextBoxFlag xmlns:ma14="http://schemas.microsoft.com/office/mac/drawingml/2011/main" val="1"/>
            </a:ext>
          </a:extLst>
        </p:spPr>
        <p:txBody>
          <a:bodyPr/>
          <a:lstStyle>
            <a:lvl1pPr>
              <a:defRPr sz="1200"/>
            </a:lvl1pPr>
          </a:lstStyle>
          <a:p>
            <a:pPr/>
            <a:fld id="{86CB4B4D-7CA3-9044-876B-883B54F8677D}" type="slidenum"/>
          </a:p>
        </p:txBody>
      </p:sp>
      <p:pic>
        <p:nvPicPr>
          <p:cNvPr id="340" name="图片 2" descr="图片 2"/>
          <p:cNvPicPr>
            <a:picLocks noChangeAspect="1"/>
          </p:cNvPicPr>
          <p:nvPr/>
        </p:nvPicPr>
        <p:blipFill>
          <a:blip r:embed="rId3">
            <a:extLst/>
          </a:blip>
          <a:stretch>
            <a:fillRect/>
          </a:stretch>
        </p:blipFill>
        <p:spPr>
          <a:xfrm>
            <a:off x="2969606" y="1088477"/>
            <a:ext cx="3204788" cy="3145092"/>
          </a:xfrm>
          <a:prstGeom prst="rect">
            <a:avLst/>
          </a:prstGeom>
          <a:ln w="12700">
            <a:miter lim="400000"/>
          </a:ln>
        </p:spPr>
      </p:pic>
      <p:sp>
        <p:nvSpPr>
          <p:cNvPr id="341" name="文本框 3"/>
          <p:cNvSpPr txBox="1"/>
          <p:nvPr/>
        </p:nvSpPr>
        <p:spPr>
          <a:xfrm>
            <a:off x="3786187" y="664426"/>
            <a:ext cx="1571626"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800">
                <a:solidFill>
                  <a:srgbClr val="FFFFFF"/>
                </a:solidFill>
                <a:latin typeface="Calibri"/>
                <a:ea typeface="Calibri"/>
                <a:cs typeface="Calibri"/>
                <a:sym typeface="Calibri"/>
              </a:defRPr>
            </a:lvl1pPr>
          </a:lstStyle>
          <a:p>
            <a:pPr/>
            <a:r>
              <a:t>FastUnfolding</a:t>
            </a:r>
          </a:p>
        </p:txBody>
      </p:sp>
      <p:sp>
        <p:nvSpPr>
          <p:cNvPr id="342" name="标题 1"/>
          <p:cNvSpPr txBox="1"/>
          <p:nvPr>
            <p:ph type="title"/>
          </p:nvPr>
        </p:nvSpPr>
        <p:spPr>
          <a:xfrm>
            <a:off x="3653999" y="101440"/>
            <a:ext cx="1836001" cy="380574"/>
          </a:xfrm>
          <a:prstGeom prst="rect">
            <a:avLst/>
          </a:prstGeom>
        </p:spPr>
        <p:txBody>
          <a:bodyPr/>
          <a:lstStyle>
            <a:lvl1pPr defTabSz="555625">
              <a:defRPr sz="1700">
                <a:effectLst>
                  <a:outerShdw sx="100000" sy="100000" kx="0" ky="0" algn="b" rotWithShape="0" blurRad="25400" dist="30861" dir="2700000">
                    <a:srgbClr val="000000">
                      <a:alpha val="43137"/>
                    </a:srgbClr>
                  </a:outerShdw>
                </a:effectLst>
              </a:defRPr>
            </a:lvl1pPr>
          </a:lstStyle>
          <a:p>
            <a:pPr/>
            <a:r>
              <a:t>CD algorithms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Text Placeholder 4"/>
          <p:cNvSpPr txBox="1"/>
          <p:nvPr/>
        </p:nvSpPr>
        <p:spPr>
          <a:xfrm>
            <a:off x="1975008" y="3628330"/>
            <a:ext cx="962033" cy="122428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lgn="ctr">
              <a:lnSpc>
                <a:spcPct val="80000"/>
              </a:lnSpc>
              <a:defRPr sz="8900">
                <a:ln w="9525" cap="flat">
                  <a:solidFill>
                    <a:srgbClr val="FFFFFF">
                      <a:alpha val="56000"/>
                    </a:srgbClr>
                  </a:solidFill>
                  <a:prstDash val="solid"/>
                  <a:round/>
                </a:ln>
                <a:solidFill>
                  <a:srgbClr val="FFFFFF"/>
                </a:solidFill>
                <a:latin typeface="DIN Condensed"/>
                <a:ea typeface="DIN Condensed"/>
                <a:cs typeface="DIN Condensed"/>
                <a:sym typeface="DIN Condensed"/>
              </a:defRPr>
            </a:pPr>
            <a:r>
              <a:t>0</a:t>
            </a:r>
            <a:r>
              <a:t>1</a:t>
            </a:r>
          </a:p>
        </p:txBody>
      </p:sp>
      <p:sp>
        <p:nvSpPr>
          <p:cNvPr id="159" name="Line"/>
          <p:cNvSpPr/>
          <p:nvPr/>
        </p:nvSpPr>
        <p:spPr>
          <a:xfrm flipV="1">
            <a:off x="2979453" y="3552838"/>
            <a:ext cx="2" cy="1112804"/>
          </a:xfrm>
          <a:prstGeom prst="line">
            <a:avLst/>
          </a:prstGeom>
          <a:ln w="19050">
            <a:solidFill>
              <a:srgbClr val="FFFFFF"/>
            </a:solidFill>
            <a:custDash>
              <a:ds d="200000" sp="200000"/>
            </a:custDash>
            <a:miter lim="400000"/>
          </a:ln>
        </p:spPr>
        <p:txBody>
          <a:bodyPr lIns="45718" tIns="45718" rIns="45718" bIns="45718"/>
          <a:lstStyle/>
          <a:p>
            <a:pPr/>
          </a:p>
        </p:txBody>
      </p:sp>
      <p:sp>
        <p:nvSpPr>
          <p:cNvPr id="160" name="Slide Number"/>
          <p:cNvSpPr txBox="1"/>
          <p:nvPr>
            <p:ph type="sldNum" sz="quarter" idx="4294967295"/>
          </p:nvPr>
        </p:nvSpPr>
        <p:spPr>
          <a:xfrm>
            <a:off x="6389121" y="4658043"/>
            <a:ext cx="164080" cy="2184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1" name="Text Placeholder 4"/>
          <p:cNvSpPr txBox="1"/>
          <p:nvPr/>
        </p:nvSpPr>
        <p:spPr>
          <a:xfrm>
            <a:off x="3034567" y="3737129"/>
            <a:ext cx="1776715" cy="85344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80000"/>
              </a:lnSpc>
              <a:defRPr sz="6000">
                <a:ln w="9525" cap="flat">
                  <a:solidFill>
                    <a:srgbClr val="FFFFFF">
                      <a:alpha val="56000"/>
                    </a:srgbClr>
                  </a:solidFill>
                  <a:prstDash val="solid"/>
                  <a:round/>
                </a:ln>
                <a:solidFill>
                  <a:srgbClr val="FFFFFF"/>
                </a:solidFill>
                <a:latin typeface="DIN Condensed"/>
                <a:ea typeface="DIN Condensed"/>
                <a:cs typeface="DIN Condensed"/>
                <a:sym typeface="DIN Condensed"/>
              </a:defRPr>
            </a:lvl1pPr>
          </a:lstStyle>
          <a:p>
            <a:pPr/>
            <a:r>
              <a:t>Why?</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文本框 2"/>
          <p:cNvSpPr txBox="1"/>
          <p:nvPr/>
        </p:nvSpPr>
        <p:spPr>
          <a:xfrm>
            <a:off x="1759965" y="804310"/>
            <a:ext cx="5624070" cy="3133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130000"/>
              </a:lnSpc>
              <a:defRPr sz="1600">
                <a:solidFill>
                  <a:srgbClr val="FFFFFF"/>
                </a:solidFill>
                <a:latin typeface="Arial"/>
                <a:ea typeface="Arial"/>
                <a:cs typeface="Arial"/>
                <a:sym typeface="Arial"/>
              </a:defRPr>
            </a:lvl1pPr>
          </a:lstStyle>
          <a:p>
            <a:pPr/>
            <a:r>
              <a:t>Then, Do the filtering to get  better graph.</a:t>
            </a:r>
          </a:p>
        </p:txBody>
      </p:sp>
      <p:pic>
        <p:nvPicPr>
          <p:cNvPr id="347" name="图片 2" descr="图片 2"/>
          <p:cNvPicPr>
            <a:picLocks noChangeAspect="1"/>
          </p:cNvPicPr>
          <p:nvPr/>
        </p:nvPicPr>
        <p:blipFill>
          <a:blip r:embed="rId3">
            <a:extLst/>
          </a:blip>
          <a:stretch>
            <a:fillRect/>
          </a:stretch>
        </p:blipFill>
        <p:spPr>
          <a:xfrm>
            <a:off x="497629" y="1716336"/>
            <a:ext cx="3921971" cy="2631197"/>
          </a:xfrm>
          <a:prstGeom prst="rect">
            <a:avLst/>
          </a:prstGeom>
          <a:ln w="12700">
            <a:miter lim="400000"/>
          </a:ln>
        </p:spPr>
      </p:pic>
      <p:pic>
        <p:nvPicPr>
          <p:cNvPr id="348" name="图片 4" descr="图片 4"/>
          <p:cNvPicPr>
            <a:picLocks noChangeAspect="1"/>
          </p:cNvPicPr>
          <p:nvPr/>
        </p:nvPicPr>
        <p:blipFill>
          <a:blip r:embed="rId4">
            <a:extLst/>
          </a:blip>
          <a:stretch>
            <a:fillRect/>
          </a:stretch>
        </p:blipFill>
        <p:spPr>
          <a:xfrm>
            <a:off x="5383917" y="1643072"/>
            <a:ext cx="3204428" cy="2724177"/>
          </a:xfrm>
          <a:prstGeom prst="rect">
            <a:avLst/>
          </a:prstGeom>
          <a:ln w="12700">
            <a:miter lim="400000"/>
          </a:ln>
        </p:spPr>
      </p:pic>
      <p:pic>
        <p:nvPicPr>
          <p:cNvPr id="349" name="图片 8" descr="图片 8"/>
          <p:cNvPicPr>
            <a:picLocks noChangeAspect="1"/>
          </p:cNvPicPr>
          <p:nvPr/>
        </p:nvPicPr>
        <p:blipFill>
          <a:blip r:embed="rId5">
            <a:extLst/>
          </a:blip>
          <a:stretch>
            <a:fillRect/>
          </a:stretch>
        </p:blipFill>
        <p:spPr>
          <a:xfrm>
            <a:off x="652574" y="1374234"/>
            <a:ext cx="3764098" cy="3157583"/>
          </a:xfrm>
          <a:prstGeom prst="rect">
            <a:avLst/>
          </a:prstGeom>
          <a:ln w="12700">
            <a:miter lim="400000"/>
          </a:ln>
        </p:spPr>
      </p:pic>
      <p:pic>
        <p:nvPicPr>
          <p:cNvPr id="350" name="图片 10" descr="图片 10"/>
          <p:cNvPicPr>
            <a:picLocks noChangeAspect="1"/>
          </p:cNvPicPr>
          <p:nvPr/>
        </p:nvPicPr>
        <p:blipFill>
          <a:blip r:embed="rId6">
            <a:extLst/>
          </a:blip>
          <a:stretch>
            <a:fillRect/>
          </a:stretch>
        </p:blipFill>
        <p:spPr>
          <a:xfrm>
            <a:off x="5255681" y="1739818"/>
            <a:ext cx="3683237" cy="2300286"/>
          </a:xfrm>
          <a:prstGeom prst="rect">
            <a:avLst/>
          </a:prstGeom>
          <a:ln w="12700">
            <a:miter lim="400000"/>
          </a:ln>
        </p:spPr>
      </p:pic>
      <p:pic>
        <p:nvPicPr>
          <p:cNvPr id="351" name="图片 17" descr="图片 17"/>
          <p:cNvPicPr>
            <a:picLocks noChangeAspect="1"/>
          </p:cNvPicPr>
          <p:nvPr/>
        </p:nvPicPr>
        <p:blipFill>
          <a:blip r:embed="rId3">
            <a:extLst/>
          </a:blip>
          <a:stretch>
            <a:fillRect/>
          </a:stretch>
        </p:blipFill>
        <p:spPr>
          <a:xfrm>
            <a:off x="519541" y="1597203"/>
            <a:ext cx="3921971" cy="2631197"/>
          </a:xfrm>
          <a:prstGeom prst="rect">
            <a:avLst/>
          </a:prstGeom>
          <a:ln w="12700">
            <a:miter lim="400000"/>
          </a:ln>
        </p:spPr>
      </p:pic>
      <p:pic>
        <p:nvPicPr>
          <p:cNvPr id="352" name="图片 18" descr="图片 18"/>
          <p:cNvPicPr>
            <a:picLocks noChangeAspect="1"/>
          </p:cNvPicPr>
          <p:nvPr/>
        </p:nvPicPr>
        <p:blipFill>
          <a:blip r:embed="rId5">
            <a:extLst/>
          </a:blip>
          <a:stretch>
            <a:fillRect/>
          </a:stretch>
        </p:blipFill>
        <p:spPr>
          <a:xfrm>
            <a:off x="5255681" y="1421670"/>
            <a:ext cx="3598861" cy="3018971"/>
          </a:xfrm>
          <a:prstGeom prst="rect">
            <a:avLst/>
          </a:prstGeom>
          <a:ln w="12700">
            <a:miter lim="400000"/>
          </a:ln>
        </p:spPr>
      </p:pic>
      <p:sp>
        <p:nvSpPr>
          <p:cNvPr id="353" name="文本框 11"/>
          <p:cNvSpPr txBox="1"/>
          <p:nvPr/>
        </p:nvSpPr>
        <p:spPr>
          <a:xfrm>
            <a:off x="1235473" y="4645438"/>
            <a:ext cx="2246588" cy="281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a:solidFill>
                  <a:srgbClr val="FFFFFF"/>
                </a:solidFill>
                <a:latin typeface="Calibri"/>
                <a:ea typeface="Calibri"/>
                <a:cs typeface="Calibri"/>
                <a:sym typeface="Calibri"/>
              </a:defRPr>
            </a:lvl1pPr>
          </a:lstStyle>
          <a:p>
            <a:pPr/>
            <a:r>
              <a:t>After filtering the edges</a:t>
            </a:r>
          </a:p>
        </p:txBody>
      </p:sp>
      <p:sp>
        <p:nvSpPr>
          <p:cNvPr id="354" name="文本框 20"/>
          <p:cNvSpPr txBox="1"/>
          <p:nvPr/>
        </p:nvSpPr>
        <p:spPr>
          <a:xfrm>
            <a:off x="1235473" y="4645438"/>
            <a:ext cx="2246588" cy="281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a:solidFill>
                  <a:srgbClr val="FFFFFF"/>
                </a:solidFill>
                <a:latin typeface="Calibri"/>
                <a:ea typeface="Calibri"/>
                <a:cs typeface="Calibri"/>
                <a:sym typeface="Calibri"/>
              </a:defRPr>
            </a:lvl1pPr>
          </a:lstStyle>
          <a:p>
            <a:pPr/>
            <a:r>
              <a:t>After filtering the nodes</a:t>
            </a:r>
          </a:p>
        </p:txBody>
      </p:sp>
      <p:sp>
        <p:nvSpPr>
          <p:cNvPr id="355" name="文本框 21"/>
          <p:cNvSpPr txBox="1"/>
          <p:nvPr/>
        </p:nvSpPr>
        <p:spPr>
          <a:xfrm>
            <a:off x="6108341" y="4645438"/>
            <a:ext cx="2246588" cy="281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a:solidFill>
                  <a:srgbClr val="FFFFFF"/>
                </a:solidFill>
                <a:latin typeface="Calibri"/>
                <a:ea typeface="Calibri"/>
                <a:cs typeface="Calibri"/>
                <a:sym typeface="Calibri"/>
              </a:defRPr>
            </a:lvl1pPr>
          </a:lstStyle>
          <a:p>
            <a:pPr/>
            <a:r>
              <a:t>After filtering the nodes</a:t>
            </a:r>
          </a:p>
        </p:txBody>
      </p:sp>
      <p:sp>
        <p:nvSpPr>
          <p:cNvPr id="356" name="标题 1"/>
          <p:cNvSpPr txBox="1"/>
          <p:nvPr>
            <p:ph type="title"/>
          </p:nvPr>
        </p:nvSpPr>
        <p:spPr>
          <a:xfrm>
            <a:off x="3653999" y="101440"/>
            <a:ext cx="1836001" cy="380574"/>
          </a:xfrm>
          <a:prstGeom prst="rect">
            <a:avLst/>
          </a:prstGeom>
        </p:spPr>
        <p:txBody>
          <a:bodyPr/>
          <a:lstStyle>
            <a:lvl1pPr defTabSz="555498">
              <a:defRPr sz="1900">
                <a:effectLst>
                  <a:outerShdw sx="100000" sy="100000" kx="0" ky="0" algn="b" rotWithShape="0" blurRad="25400" dist="30861" dir="2700000">
                    <a:srgbClr val="000000">
                      <a:alpha val="43137"/>
                    </a:srgbClr>
                  </a:outerShdw>
                </a:effectLst>
              </a:defRPr>
            </a:lvl1pPr>
          </a:lstStyle>
          <a:p>
            <a:pPr/>
            <a:r>
              <a:t>CD algorithms</a:t>
            </a:r>
          </a:p>
        </p:txBody>
      </p:sp>
      <p:sp>
        <p:nvSpPr>
          <p:cNvPr id="357" name="文本框 11"/>
          <p:cNvSpPr txBox="1"/>
          <p:nvPr/>
        </p:nvSpPr>
        <p:spPr>
          <a:xfrm>
            <a:off x="1235473" y="4645438"/>
            <a:ext cx="2246588" cy="281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a:solidFill>
                  <a:srgbClr val="FFFFFF"/>
                </a:solidFill>
                <a:latin typeface="Calibri"/>
                <a:ea typeface="Calibri"/>
                <a:cs typeface="Calibri"/>
                <a:sym typeface="Calibri"/>
              </a:defRPr>
            </a:lvl1pPr>
          </a:lstStyle>
          <a:p>
            <a:pPr/>
            <a:r>
              <a:t>After filtering the edges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347"/>
                                        </p:tgtEl>
                                        <p:attrNameLst>
                                          <p:attrName>style.visibility</p:attrName>
                                        </p:attrNameLst>
                                      </p:cBhvr>
                                      <p:to>
                                        <p:strVal val="visible"/>
                                      </p:to>
                                    </p:set>
                                    <p:animEffect filter="dissolve" transition="in">
                                      <p:cBhvr>
                                        <p:cTn id="7" dur="200"/>
                                        <p:tgtEl>
                                          <p:spTgt spid="347"/>
                                        </p:tgtEl>
                                      </p:cBhvr>
                                    </p:animEffect>
                                  </p:childTnLst>
                                </p:cTn>
                              </p:par>
                            </p:childTnLst>
                          </p:cTn>
                        </p:par>
                        <p:par>
                          <p:cTn id="8" fill="hold">
                            <p:stCondLst>
                              <p:cond delay="200"/>
                            </p:stCondLst>
                            <p:childTnLst>
                              <p:par>
                                <p:cTn id="9" presetClass="entr" nodeType="afterEffect" presetID="9" grpId="2" fill="hold">
                                  <p:stCondLst>
                                    <p:cond delay="0"/>
                                  </p:stCondLst>
                                  <p:iterate type="el" backwards="0">
                                    <p:tmAbs val="0"/>
                                  </p:iterate>
                                  <p:childTnLst>
                                    <p:set>
                                      <p:cBhvr>
                                        <p:cTn id="10" fill="hold"/>
                                        <p:tgtEl>
                                          <p:spTgt spid="348"/>
                                        </p:tgtEl>
                                        <p:attrNameLst>
                                          <p:attrName>style.visibility</p:attrName>
                                        </p:attrNameLst>
                                      </p:cBhvr>
                                      <p:to>
                                        <p:strVal val="visible"/>
                                      </p:to>
                                    </p:set>
                                    <p:animEffect filter="dissolve" transition="in">
                                      <p:cBhvr>
                                        <p:cTn id="11" dur="200"/>
                                        <p:tgtEl>
                                          <p:spTgt spid="348"/>
                                        </p:tgtEl>
                                      </p:cBhvr>
                                    </p:animEffect>
                                  </p:childTnLst>
                                </p:cTn>
                              </p:par>
                            </p:childTnLst>
                          </p:cTn>
                        </p:par>
                        <p:par>
                          <p:cTn id="12" fill="hold">
                            <p:stCondLst>
                              <p:cond delay="400"/>
                            </p:stCondLst>
                            <p:childTnLst>
                              <p:par>
                                <p:cTn id="13" presetClass="entr" nodeType="afterEffect" presetID="9" grpId="3" fill="hold">
                                  <p:stCondLst>
                                    <p:cond delay="0"/>
                                  </p:stCondLst>
                                  <p:iterate type="el" backwards="0">
                                    <p:tmAbs val="0"/>
                                  </p:iterate>
                                  <p:childTnLst>
                                    <p:set>
                                      <p:cBhvr>
                                        <p:cTn id="14" fill="hold"/>
                                        <p:tgtEl>
                                          <p:spTgt spid="353"/>
                                        </p:tgtEl>
                                        <p:attrNameLst>
                                          <p:attrName>style.visibility</p:attrName>
                                        </p:attrNameLst>
                                      </p:cBhvr>
                                      <p:to>
                                        <p:strVal val="visible"/>
                                      </p:to>
                                    </p:set>
                                    <p:animEffect filter="dissolve" transition="in">
                                      <p:cBhvr>
                                        <p:cTn id="15" dur="200"/>
                                        <p:tgtEl>
                                          <p:spTgt spid="353"/>
                                        </p:tgtEl>
                                      </p:cBhvr>
                                    </p:animEffect>
                                  </p:childTnLst>
                                </p:cTn>
                              </p:par>
                            </p:childTnLst>
                          </p:cTn>
                        </p:par>
                      </p:childTnLst>
                    </p:cTn>
                  </p:par>
                  <p:par>
                    <p:cTn id="16" fill="hold">
                      <p:stCondLst>
                        <p:cond delay="indefinite"/>
                      </p:stCondLst>
                      <p:childTnLst>
                        <p:par>
                          <p:cTn id="17" fill="hold">
                            <p:stCondLst>
                              <p:cond delay="0"/>
                            </p:stCondLst>
                            <p:childTnLst>
                              <p:par>
                                <p:cTn id="18" presetClass="exit" nodeType="clickEffect" presetID="9" grpId="4" fill="hold">
                                  <p:stCondLst>
                                    <p:cond delay="0"/>
                                  </p:stCondLst>
                                  <p:iterate type="el" backwards="0">
                                    <p:tmAbs val="0"/>
                                  </p:iterate>
                                  <p:childTnLst>
                                    <p:animEffect filter="dissolve" transition="out">
                                      <p:cBhvr>
                                        <p:cTn id="19" dur="500" fill="hold"/>
                                        <p:tgtEl>
                                          <p:spTgt spid="347"/>
                                        </p:tgtEl>
                                      </p:cBhvr>
                                    </p:animEffect>
                                    <p:set>
                                      <p:cBhvr>
                                        <p:cTn id="20" fill="hold">
                                          <p:stCondLst>
                                            <p:cond delay="499"/>
                                          </p:stCondLst>
                                        </p:cTn>
                                        <p:tgtEl>
                                          <p:spTgt spid="347"/>
                                        </p:tgtEl>
                                        <p:attrNameLst>
                                          <p:attrName>style.visibility</p:attrName>
                                        </p:attrNameLst>
                                      </p:cBhvr>
                                      <p:to>
                                        <p:strVal val="hidden"/>
                                      </p:to>
                                    </p:set>
                                  </p:childTnLst>
                                </p:cTn>
                              </p:par>
                            </p:childTnLst>
                          </p:cTn>
                        </p:par>
                        <p:par>
                          <p:cTn id="21" fill="hold">
                            <p:stCondLst>
                              <p:cond delay="500"/>
                            </p:stCondLst>
                            <p:childTnLst>
                              <p:par>
                                <p:cTn id="22" presetClass="exit" nodeType="afterEffect" presetID="9" grpId="5" fill="hold">
                                  <p:stCondLst>
                                    <p:cond delay="0"/>
                                  </p:stCondLst>
                                  <p:iterate type="el" backwards="0">
                                    <p:tmAbs val="0"/>
                                  </p:iterate>
                                  <p:childTnLst>
                                    <p:animEffect filter="dissolve" transition="out">
                                      <p:cBhvr>
                                        <p:cTn id="23" dur="500" fill="hold"/>
                                        <p:tgtEl>
                                          <p:spTgt spid="348"/>
                                        </p:tgtEl>
                                      </p:cBhvr>
                                    </p:animEffect>
                                    <p:set>
                                      <p:cBhvr>
                                        <p:cTn id="24" fill="hold">
                                          <p:stCondLst>
                                            <p:cond delay="499"/>
                                          </p:stCondLst>
                                        </p:cTn>
                                        <p:tgtEl>
                                          <p:spTgt spid="348"/>
                                        </p:tgtEl>
                                        <p:attrNameLst>
                                          <p:attrName>style.visibility</p:attrName>
                                        </p:attrNameLst>
                                      </p:cBhvr>
                                      <p:to>
                                        <p:strVal val="hidden"/>
                                      </p:to>
                                    </p:set>
                                  </p:childTnLst>
                                </p:cTn>
                              </p:par>
                            </p:childTnLst>
                          </p:cTn>
                        </p:par>
                        <p:par>
                          <p:cTn id="25" fill="hold">
                            <p:stCondLst>
                              <p:cond delay="1000"/>
                            </p:stCondLst>
                            <p:childTnLst>
                              <p:par>
                                <p:cTn id="26" presetClass="exit" nodeType="afterEffect" presetID="9" grpId="6" fill="hold">
                                  <p:stCondLst>
                                    <p:cond delay="0"/>
                                  </p:stCondLst>
                                  <p:iterate type="el" backwards="0">
                                    <p:tmAbs val="0"/>
                                  </p:iterate>
                                  <p:childTnLst>
                                    <p:animEffect filter="dissolve" transition="out">
                                      <p:cBhvr>
                                        <p:cTn id="27" dur="500" fill="hold"/>
                                        <p:tgtEl>
                                          <p:spTgt spid="353"/>
                                        </p:tgtEl>
                                      </p:cBhvr>
                                    </p:animEffect>
                                    <p:set>
                                      <p:cBhvr>
                                        <p:cTn id="28" fill="hold">
                                          <p:stCondLst>
                                            <p:cond delay="499"/>
                                          </p:stCondLst>
                                        </p:cTn>
                                        <p:tgtEl>
                                          <p:spTgt spid="35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ID="9" grpId="7" fill="hold">
                                  <p:stCondLst>
                                    <p:cond delay="0"/>
                                  </p:stCondLst>
                                  <p:iterate type="el" backwards="0">
                                    <p:tmAbs val="0"/>
                                  </p:iterate>
                                  <p:childTnLst>
                                    <p:set>
                                      <p:cBhvr>
                                        <p:cTn id="32" fill="hold"/>
                                        <p:tgtEl>
                                          <p:spTgt spid="350"/>
                                        </p:tgtEl>
                                        <p:attrNameLst>
                                          <p:attrName>style.visibility</p:attrName>
                                        </p:attrNameLst>
                                      </p:cBhvr>
                                      <p:to>
                                        <p:strVal val="visible"/>
                                      </p:to>
                                    </p:set>
                                    <p:animEffect filter="dissolve" transition="in">
                                      <p:cBhvr>
                                        <p:cTn id="33" dur="200"/>
                                        <p:tgtEl>
                                          <p:spTgt spid="350"/>
                                        </p:tgtEl>
                                      </p:cBhvr>
                                    </p:animEffect>
                                  </p:childTnLst>
                                </p:cTn>
                              </p:par>
                            </p:childTnLst>
                          </p:cTn>
                        </p:par>
                        <p:par>
                          <p:cTn id="34" fill="hold">
                            <p:stCondLst>
                              <p:cond delay="200"/>
                            </p:stCondLst>
                            <p:childTnLst>
                              <p:par>
                                <p:cTn id="35" presetClass="entr" nodeType="afterEffect" presetID="9" grpId="8" fill="hold">
                                  <p:stCondLst>
                                    <p:cond delay="0"/>
                                  </p:stCondLst>
                                  <p:iterate type="el" backwards="0">
                                    <p:tmAbs val="0"/>
                                  </p:iterate>
                                  <p:childTnLst>
                                    <p:set>
                                      <p:cBhvr>
                                        <p:cTn id="36" fill="hold"/>
                                        <p:tgtEl>
                                          <p:spTgt spid="349"/>
                                        </p:tgtEl>
                                        <p:attrNameLst>
                                          <p:attrName>style.visibility</p:attrName>
                                        </p:attrNameLst>
                                      </p:cBhvr>
                                      <p:to>
                                        <p:strVal val="visible"/>
                                      </p:to>
                                    </p:set>
                                    <p:animEffect filter="dissolve" transition="in">
                                      <p:cBhvr>
                                        <p:cTn id="37" dur="200"/>
                                        <p:tgtEl>
                                          <p:spTgt spid="349"/>
                                        </p:tgtEl>
                                      </p:cBhvr>
                                    </p:animEffect>
                                  </p:childTnLst>
                                </p:cTn>
                              </p:par>
                            </p:childTnLst>
                          </p:cTn>
                        </p:par>
                        <p:par>
                          <p:cTn id="38" fill="hold">
                            <p:stCondLst>
                              <p:cond delay="400"/>
                            </p:stCondLst>
                            <p:childTnLst>
                              <p:par>
                                <p:cTn id="39" presetClass="entr" nodeType="afterEffect" presetID="9" grpId="9" fill="hold">
                                  <p:stCondLst>
                                    <p:cond delay="0"/>
                                  </p:stCondLst>
                                  <p:iterate type="el" backwards="0">
                                    <p:tmAbs val="0"/>
                                  </p:iterate>
                                  <p:childTnLst>
                                    <p:set>
                                      <p:cBhvr>
                                        <p:cTn id="40" fill="hold"/>
                                        <p:tgtEl>
                                          <p:spTgt spid="354"/>
                                        </p:tgtEl>
                                        <p:attrNameLst>
                                          <p:attrName>style.visibility</p:attrName>
                                        </p:attrNameLst>
                                      </p:cBhvr>
                                      <p:to>
                                        <p:strVal val="visible"/>
                                      </p:to>
                                    </p:set>
                                    <p:animEffect filter="dissolve" transition="in">
                                      <p:cBhvr>
                                        <p:cTn id="41" dur="200"/>
                                        <p:tgtEl>
                                          <p:spTgt spid="354"/>
                                        </p:tgtEl>
                                      </p:cBhvr>
                                    </p:animEffect>
                                  </p:childTnLst>
                                </p:cTn>
                              </p:par>
                            </p:childTnLst>
                          </p:cTn>
                        </p:par>
                      </p:childTnLst>
                    </p:cTn>
                  </p:par>
                  <p:par>
                    <p:cTn id="42" fill="hold">
                      <p:stCondLst>
                        <p:cond delay="indefinite"/>
                      </p:stCondLst>
                      <p:childTnLst>
                        <p:par>
                          <p:cTn id="43" fill="hold">
                            <p:stCondLst>
                              <p:cond delay="0"/>
                            </p:stCondLst>
                            <p:childTnLst>
                              <p:par>
                                <p:cTn id="44" presetClass="exit" nodeType="clickEffect" presetSubtype="4" presetID="2" grpId="10" fill="hold">
                                  <p:stCondLst>
                                    <p:cond delay="0"/>
                                  </p:stCondLst>
                                  <p:iterate type="el" backwards="0">
                                    <p:tmAbs val="0"/>
                                  </p:iterate>
                                  <p:childTnLst>
                                    <p:anim calcmode="lin" valueType="num">
                                      <p:cBhvr>
                                        <p:cTn id="45" dur="500" fill="hold"/>
                                        <p:tgtEl>
                                          <p:spTgt spid="350"/>
                                        </p:tgtEl>
                                        <p:attrNameLst>
                                          <p:attrName>ppt_x</p:attrName>
                                        </p:attrNameLst>
                                      </p:cBhvr>
                                      <p:tavLst>
                                        <p:tav tm="0">
                                          <p:val>
                                            <p:strVal val="ppt_x"/>
                                          </p:val>
                                        </p:tav>
                                        <p:tav tm="100000">
                                          <p:val>
                                            <p:strVal val="ppt_x"/>
                                          </p:val>
                                        </p:tav>
                                      </p:tavLst>
                                    </p:anim>
                                    <p:anim calcmode="lin" valueType="num">
                                      <p:cBhvr>
                                        <p:cTn id="46" dur="500" fill="hold"/>
                                        <p:tgtEl>
                                          <p:spTgt spid="350"/>
                                        </p:tgtEl>
                                        <p:attrNameLst>
                                          <p:attrName>ppt_y</p:attrName>
                                        </p:attrNameLst>
                                      </p:cBhvr>
                                      <p:tavLst>
                                        <p:tav tm="0">
                                          <p:val>
                                            <p:strVal val="ppt_y"/>
                                          </p:val>
                                        </p:tav>
                                        <p:tav tm="100000">
                                          <p:val>
                                            <p:strVal val="1+ppt_h/2"/>
                                          </p:val>
                                        </p:tav>
                                      </p:tavLst>
                                    </p:anim>
                                    <p:set>
                                      <p:cBhvr>
                                        <p:cTn id="47" fill="hold">
                                          <p:stCondLst>
                                            <p:cond delay="499"/>
                                          </p:stCondLst>
                                        </p:cTn>
                                        <p:tgtEl>
                                          <p:spTgt spid="350"/>
                                        </p:tgtEl>
                                        <p:attrNameLst>
                                          <p:attrName>style.visibility</p:attrName>
                                        </p:attrNameLst>
                                      </p:cBhvr>
                                      <p:to>
                                        <p:strVal val="hidden"/>
                                      </p:to>
                                    </p:set>
                                  </p:childTnLst>
                                </p:cTn>
                              </p:par>
                            </p:childTnLst>
                          </p:cTn>
                        </p:par>
                        <p:par>
                          <p:cTn id="48" fill="hold">
                            <p:stCondLst>
                              <p:cond delay="500"/>
                            </p:stCondLst>
                            <p:childTnLst>
                              <p:par>
                                <p:cTn id="49" presetClass="exit" nodeType="afterEffect" presetSubtype="4" presetID="2" grpId="11" fill="hold">
                                  <p:stCondLst>
                                    <p:cond delay="0"/>
                                  </p:stCondLst>
                                  <p:iterate type="el" backwards="0">
                                    <p:tmAbs val="0"/>
                                  </p:iterate>
                                  <p:childTnLst>
                                    <p:anim calcmode="lin" valueType="num">
                                      <p:cBhvr>
                                        <p:cTn id="50" dur="500" fill="hold"/>
                                        <p:tgtEl>
                                          <p:spTgt spid="349"/>
                                        </p:tgtEl>
                                        <p:attrNameLst>
                                          <p:attrName>ppt_x</p:attrName>
                                        </p:attrNameLst>
                                      </p:cBhvr>
                                      <p:tavLst>
                                        <p:tav tm="0">
                                          <p:val>
                                            <p:strVal val="ppt_x"/>
                                          </p:val>
                                        </p:tav>
                                        <p:tav tm="100000">
                                          <p:val>
                                            <p:strVal val="ppt_x"/>
                                          </p:val>
                                        </p:tav>
                                      </p:tavLst>
                                    </p:anim>
                                    <p:anim calcmode="lin" valueType="num">
                                      <p:cBhvr>
                                        <p:cTn id="51" dur="500" fill="hold"/>
                                        <p:tgtEl>
                                          <p:spTgt spid="349"/>
                                        </p:tgtEl>
                                        <p:attrNameLst>
                                          <p:attrName>ppt_y</p:attrName>
                                        </p:attrNameLst>
                                      </p:cBhvr>
                                      <p:tavLst>
                                        <p:tav tm="0">
                                          <p:val>
                                            <p:strVal val="ppt_y"/>
                                          </p:val>
                                        </p:tav>
                                        <p:tav tm="100000">
                                          <p:val>
                                            <p:strVal val="1+ppt_h/2"/>
                                          </p:val>
                                        </p:tav>
                                      </p:tavLst>
                                    </p:anim>
                                    <p:set>
                                      <p:cBhvr>
                                        <p:cTn id="52" fill="hold">
                                          <p:stCondLst>
                                            <p:cond delay="499"/>
                                          </p:stCondLst>
                                        </p:cTn>
                                        <p:tgtEl>
                                          <p:spTgt spid="349"/>
                                        </p:tgtEl>
                                        <p:attrNameLst>
                                          <p:attrName>style.visibility</p:attrName>
                                        </p:attrNameLst>
                                      </p:cBhvr>
                                      <p:to>
                                        <p:strVal val="hidden"/>
                                      </p:to>
                                    </p:set>
                                  </p:childTnLst>
                                </p:cTn>
                              </p:par>
                            </p:childTnLst>
                          </p:cTn>
                        </p:par>
                        <p:par>
                          <p:cTn id="53" fill="hold">
                            <p:stCondLst>
                              <p:cond delay="1000"/>
                            </p:stCondLst>
                            <p:childTnLst>
                              <p:par>
                                <p:cTn id="54" presetClass="exit" nodeType="afterEffect" presetSubtype="4" presetID="2" grpId="12" fill="hold">
                                  <p:stCondLst>
                                    <p:cond delay="0"/>
                                  </p:stCondLst>
                                  <p:iterate type="el" backwards="0">
                                    <p:tmAbs val="0"/>
                                  </p:iterate>
                                  <p:childTnLst>
                                    <p:anim calcmode="lin" valueType="num">
                                      <p:cBhvr>
                                        <p:cTn id="55" dur="500" fill="hold"/>
                                        <p:tgtEl>
                                          <p:spTgt spid="354"/>
                                        </p:tgtEl>
                                        <p:attrNameLst>
                                          <p:attrName>ppt_x</p:attrName>
                                        </p:attrNameLst>
                                      </p:cBhvr>
                                      <p:tavLst>
                                        <p:tav tm="0">
                                          <p:val>
                                            <p:strVal val="ppt_x"/>
                                          </p:val>
                                        </p:tav>
                                        <p:tav tm="100000">
                                          <p:val>
                                            <p:strVal val="ppt_x"/>
                                          </p:val>
                                        </p:tav>
                                      </p:tavLst>
                                    </p:anim>
                                    <p:anim calcmode="lin" valueType="num">
                                      <p:cBhvr>
                                        <p:cTn id="56" dur="500" fill="hold"/>
                                        <p:tgtEl>
                                          <p:spTgt spid="354"/>
                                        </p:tgtEl>
                                        <p:attrNameLst>
                                          <p:attrName>ppt_y</p:attrName>
                                        </p:attrNameLst>
                                      </p:cBhvr>
                                      <p:tavLst>
                                        <p:tav tm="0">
                                          <p:val>
                                            <p:strVal val="ppt_y"/>
                                          </p:val>
                                        </p:tav>
                                        <p:tav tm="100000">
                                          <p:val>
                                            <p:strVal val="1+ppt_h/2"/>
                                          </p:val>
                                        </p:tav>
                                      </p:tavLst>
                                    </p:anim>
                                    <p:set>
                                      <p:cBhvr>
                                        <p:cTn id="57" fill="hold">
                                          <p:stCondLst>
                                            <p:cond delay="499"/>
                                          </p:stCondLst>
                                        </p:cTn>
                                        <p:tgtEl>
                                          <p:spTgt spid="35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Class="entr" nodeType="clickEffect" presetID="9" grpId="13" fill="hold">
                                  <p:stCondLst>
                                    <p:cond delay="0"/>
                                  </p:stCondLst>
                                  <p:iterate type="el" backwards="0">
                                    <p:tmAbs val="0"/>
                                  </p:iterate>
                                  <p:childTnLst>
                                    <p:set>
                                      <p:cBhvr>
                                        <p:cTn id="61" fill="hold"/>
                                        <p:tgtEl>
                                          <p:spTgt spid="351"/>
                                        </p:tgtEl>
                                        <p:attrNameLst>
                                          <p:attrName>style.visibility</p:attrName>
                                        </p:attrNameLst>
                                      </p:cBhvr>
                                      <p:to>
                                        <p:strVal val="visible"/>
                                      </p:to>
                                    </p:set>
                                    <p:animEffect filter="dissolve" transition="in">
                                      <p:cBhvr>
                                        <p:cTn id="62" dur="200"/>
                                        <p:tgtEl>
                                          <p:spTgt spid="351"/>
                                        </p:tgtEl>
                                      </p:cBhvr>
                                    </p:animEffect>
                                  </p:childTnLst>
                                </p:cTn>
                              </p:par>
                            </p:childTnLst>
                          </p:cTn>
                        </p:par>
                        <p:par>
                          <p:cTn id="63" fill="hold">
                            <p:stCondLst>
                              <p:cond delay="200"/>
                            </p:stCondLst>
                            <p:childTnLst>
                              <p:par>
                                <p:cTn id="64" presetClass="entr" nodeType="afterEffect" presetID="9" grpId="14" fill="hold">
                                  <p:stCondLst>
                                    <p:cond delay="0"/>
                                  </p:stCondLst>
                                  <p:iterate type="el" backwards="0">
                                    <p:tmAbs val="0"/>
                                  </p:iterate>
                                  <p:childTnLst>
                                    <p:set>
                                      <p:cBhvr>
                                        <p:cTn id="65" fill="hold"/>
                                        <p:tgtEl>
                                          <p:spTgt spid="352"/>
                                        </p:tgtEl>
                                        <p:attrNameLst>
                                          <p:attrName>style.visibility</p:attrName>
                                        </p:attrNameLst>
                                      </p:cBhvr>
                                      <p:to>
                                        <p:strVal val="visible"/>
                                      </p:to>
                                    </p:set>
                                    <p:animEffect filter="dissolve" transition="in">
                                      <p:cBhvr>
                                        <p:cTn id="66" dur="200"/>
                                        <p:tgtEl>
                                          <p:spTgt spid="352"/>
                                        </p:tgtEl>
                                      </p:cBhvr>
                                    </p:animEffect>
                                  </p:childTnLst>
                                </p:cTn>
                              </p:par>
                            </p:childTnLst>
                          </p:cTn>
                        </p:par>
                        <p:par>
                          <p:cTn id="67" fill="hold">
                            <p:stCondLst>
                              <p:cond delay="400"/>
                            </p:stCondLst>
                            <p:childTnLst>
                              <p:par>
                                <p:cTn id="68" presetClass="entr" nodeType="afterEffect" presetID="9" grpId="15" fill="hold">
                                  <p:stCondLst>
                                    <p:cond delay="0"/>
                                  </p:stCondLst>
                                  <p:iterate type="el" backwards="0">
                                    <p:tmAbs val="0"/>
                                  </p:iterate>
                                  <p:childTnLst>
                                    <p:set>
                                      <p:cBhvr>
                                        <p:cTn id="69" fill="hold"/>
                                        <p:tgtEl>
                                          <p:spTgt spid="355"/>
                                        </p:tgtEl>
                                        <p:attrNameLst>
                                          <p:attrName>style.visibility</p:attrName>
                                        </p:attrNameLst>
                                      </p:cBhvr>
                                      <p:to>
                                        <p:strVal val="visible"/>
                                      </p:to>
                                    </p:set>
                                    <p:animEffect filter="dissolve" transition="in">
                                      <p:cBhvr>
                                        <p:cTn id="70" dur="200"/>
                                        <p:tgtEl>
                                          <p:spTgt spid="355"/>
                                        </p:tgtEl>
                                      </p:cBhvr>
                                    </p:animEffect>
                                  </p:childTnLst>
                                </p:cTn>
                              </p:par>
                            </p:childTnLst>
                          </p:cTn>
                        </p:par>
                        <p:par>
                          <p:cTn id="71" fill="hold">
                            <p:stCondLst>
                              <p:cond delay="600"/>
                            </p:stCondLst>
                            <p:childTnLst>
                              <p:par>
                                <p:cTn id="72" presetClass="entr" nodeType="afterEffect" presetID="9" grpId="16" fill="hold">
                                  <p:stCondLst>
                                    <p:cond delay="0"/>
                                  </p:stCondLst>
                                  <p:iterate type="el" backwards="0">
                                    <p:tmAbs val="0"/>
                                  </p:iterate>
                                  <p:childTnLst>
                                    <p:set>
                                      <p:cBhvr>
                                        <p:cTn id="73" fill="hold"/>
                                        <p:tgtEl>
                                          <p:spTgt spid="357"/>
                                        </p:tgtEl>
                                        <p:attrNameLst>
                                          <p:attrName>style.visibility</p:attrName>
                                        </p:attrNameLst>
                                      </p:cBhvr>
                                      <p:to>
                                        <p:strVal val="visible"/>
                                      </p:to>
                                    </p:set>
                                    <p:animEffect filter="dissolve" transition="in">
                                      <p:cBhvr>
                                        <p:cTn id="74" dur="2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1" grpId="13"/>
      <p:bldP build="whole" bldLvl="1" animBg="1" rev="0" advAuto="0" spid="349" grpId="11"/>
      <p:bldP build="whole" bldLvl="1" animBg="1" rev="0" advAuto="0" spid="347" grpId="4"/>
      <p:bldP build="whole" bldLvl="1" animBg="1" rev="0" advAuto="0" spid="352" grpId="14"/>
      <p:bldP build="whole" bldLvl="1" animBg="1" rev="0" advAuto="0" spid="354" grpId="9"/>
      <p:bldP build="whole" bldLvl="1" animBg="1" rev="0" advAuto="0" spid="348" grpId="2"/>
      <p:bldP build="whole" bldLvl="1" animBg="1" rev="0" advAuto="0" spid="354" grpId="12"/>
      <p:bldP build="whole" bldLvl="1" animBg="1" rev="0" advAuto="0" spid="355" grpId="15"/>
      <p:bldP build="whole" bldLvl="1" animBg="1" rev="0" advAuto="0" spid="348" grpId="5"/>
      <p:bldP build="whole" bldLvl="1" animBg="1" rev="0" advAuto="0" spid="353" grpId="3"/>
      <p:bldP build="whole" bldLvl="1" animBg="1" rev="0" advAuto="0" spid="350" grpId="7"/>
      <p:bldP build="whole" bldLvl="1" animBg="1" rev="0" advAuto="0" spid="350" grpId="10"/>
      <p:bldP build="whole" bldLvl="1" animBg="1" rev="0" advAuto="0" spid="353" grpId="6"/>
      <p:bldP build="whole" bldLvl="1" animBg="1" rev="0" advAuto="0" spid="357" grpId="16"/>
      <p:bldP build="whole" bldLvl="1" animBg="1" rev="0" advAuto="0" spid="349" grpId="8"/>
      <p:bldP build="whole" bldLvl="1" animBg="1" rev="0" advAuto="0" spid="347"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文本框 3"/>
          <p:cNvSpPr txBox="1"/>
          <p:nvPr/>
        </p:nvSpPr>
        <p:spPr>
          <a:xfrm>
            <a:off x="1362075" y="2081529"/>
            <a:ext cx="6419850" cy="980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3000">
                <a:solidFill>
                  <a:srgbClr val="FFFFFF"/>
                </a:solidFill>
                <a:latin typeface="Calibri"/>
                <a:ea typeface="Calibri"/>
                <a:cs typeface="Calibri"/>
                <a:sym typeface="Calibri"/>
              </a:defRPr>
            </a:lvl1pPr>
          </a:lstStyle>
          <a:p>
            <a:pPr/>
            <a:r>
              <a:t>How many dimensions should we reduce?</a:t>
            </a:r>
          </a:p>
        </p:txBody>
      </p:sp>
      <p:sp>
        <p:nvSpPr>
          <p:cNvPr id="362" name="标题 1"/>
          <p:cNvSpPr txBox="1"/>
          <p:nvPr>
            <p:ph type="title"/>
          </p:nvPr>
        </p:nvSpPr>
        <p:spPr>
          <a:xfrm>
            <a:off x="3653999" y="101440"/>
            <a:ext cx="1836001" cy="380574"/>
          </a:xfrm>
          <a:prstGeom prst="rect">
            <a:avLst/>
          </a:prstGeom>
        </p:spPr>
        <p:txBody>
          <a:bodyPr/>
          <a:lstStyle>
            <a:lvl1pPr>
              <a:defRPr sz="1900"/>
            </a:lvl1pPr>
          </a:lstStyle>
          <a:p>
            <a:pPr/>
            <a:r>
              <a:t>CD algorithms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标题 1"/>
          <p:cNvSpPr txBox="1"/>
          <p:nvPr>
            <p:ph type="title"/>
          </p:nvPr>
        </p:nvSpPr>
        <p:spPr>
          <a:xfrm>
            <a:off x="3653999" y="101440"/>
            <a:ext cx="1836001" cy="380574"/>
          </a:xfrm>
          <a:prstGeom prst="rect">
            <a:avLst/>
          </a:prstGeom>
        </p:spPr>
        <p:txBody>
          <a:bodyPr/>
          <a:lstStyle>
            <a:lvl1pPr>
              <a:defRPr sz="1800"/>
            </a:lvl1pPr>
          </a:lstStyle>
          <a:p>
            <a:pPr/>
            <a:r>
              <a:t>CD algorithms</a:t>
            </a:r>
          </a:p>
        </p:txBody>
      </p:sp>
      <p:pic>
        <p:nvPicPr>
          <p:cNvPr id="365" name="图片 15" descr="图片 15"/>
          <p:cNvPicPr>
            <a:picLocks noChangeAspect="1"/>
          </p:cNvPicPr>
          <p:nvPr/>
        </p:nvPicPr>
        <p:blipFill>
          <a:blip r:embed="rId3">
            <a:extLst/>
          </a:blip>
          <a:stretch>
            <a:fillRect/>
          </a:stretch>
        </p:blipFill>
        <p:spPr>
          <a:xfrm flipH="1">
            <a:off x="624364" y="1064419"/>
            <a:ext cx="1836000" cy="1026001"/>
          </a:xfrm>
          <a:prstGeom prst="rect">
            <a:avLst/>
          </a:prstGeom>
          <a:ln w="12700">
            <a:miter lim="400000"/>
          </a:ln>
        </p:spPr>
      </p:pic>
      <p:pic>
        <p:nvPicPr>
          <p:cNvPr id="366" name="图片 16" descr="图片 16"/>
          <p:cNvPicPr>
            <a:picLocks noChangeAspect="1"/>
          </p:cNvPicPr>
          <p:nvPr/>
        </p:nvPicPr>
        <p:blipFill>
          <a:blip r:embed="rId4">
            <a:extLst/>
          </a:blip>
          <a:stretch>
            <a:fillRect/>
          </a:stretch>
        </p:blipFill>
        <p:spPr>
          <a:xfrm>
            <a:off x="2616518" y="1064419"/>
            <a:ext cx="1836000" cy="1026001"/>
          </a:xfrm>
          <a:prstGeom prst="rect">
            <a:avLst/>
          </a:prstGeom>
          <a:ln w="12700">
            <a:miter lim="400000"/>
          </a:ln>
        </p:spPr>
      </p:pic>
      <p:pic>
        <p:nvPicPr>
          <p:cNvPr id="367" name="图片 17" descr="图片 17"/>
          <p:cNvPicPr>
            <a:picLocks noChangeAspect="1"/>
          </p:cNvPicPr>
          <p:nvPr/>
        </p:nvPicPr>
        <p:blipFill>
          <a:blip r:embed="rId5">
            <a:extLst/>
          </a:blip>
          <a:stretch>
            <a:fillRect/>
          </a:stretch>
        </p:blipFill>
        <p:spPr>
          <a:xfrm>
            <a:off x="4575333" y="1064419"/>
            <a:ext cx="1836001" cy="1026001"/>
          </a:xfrm>
          <a:prstGeom prst="rect">
            <a:avLst/>
          </a:prstGeom>
          <a:ln w="12700">
            <a:miter lim="400000"/>
          </a:ln>
        </p:spPr>
      </p:pic>
      <p:pic>
        <p:nvPicPr>
          <p:cNvPr id="368" name="图片 18" descr="图片 18"/>
          <p:cNvPicPr>
            <a:picLocks noChangeAspect="1"/>
          </p:cNvPicPr>
          <p:nvPr/>
        </p:nvPicPr>
        <p:blipFill>
          <a:blip r:embed="rId6">
            <a:extLst/>
          </a:blip>
          <a:stretch>
            <a:fillRect/>
          </a:stretch>
        </p:blipFill>
        <p:spPr>
          <a:xfrm>
            <a:off x="6585108" y="1064419"/>
            <a:ext cx="1836001" cy="1026001"/>
          </a:xfrm>
          <a:prstGeom prst="rect">
            <a:avLst/>
          </a:prstGeom>
          <a:ln w="12700">
            <a:miter lim="400000"/>
          </a:ln>
        </p:spPr>
      </p:pic>
      <p:pic>
        <p:nvPicPr>
          <p:cNvPr id="369" name="图片 19" descr="图片 19"/>
          <p:cNvPicPr>
            <a:picLocks noChangeAspect="1"/>
          </p:cNvPicPr>
          <p:nvPr/>
        </p:nvPicPr>
        <p:blipFill>
          <a:blip r:embed="rId7">
            <a:extLst/>
          </a:blip>
          <a:stretch>
            <a:fillRect/>
          </a:stretch>
        </p:blipFill>
        <p:spPr>
          <a:xfrm>
            <a:off x="624364" y="2431256"/>
            <a:ext cx="1836000" cy="1026001"/>
          </a:xfrm>
          <a:prstGeom prst="rect">
            <a:avLst/>
          </a:prstGeom>
          <a:ln w="12700">
            <a:miter lim="400000"/>
          </a:ln>
        </p:spPr>
      </p:pic>
      <p:pic>
        <p:nvPicPr>
          <p:cNvPr id="370" name="图片 20" descr="图片 20"/>
          <p:cNvPicPr>
            <a:picLocks noChangeAspect="1"/>
          </p:cNvPicPr>
          <p:nvPr/>
        </p:nvPicPr>
        <p:blipFill>
          <a:blip r:embed="rId8">
            <a:extLst/>
          </a:blip>
          <a:stretch>
            <a:fillRect/>
          </a:stretch>
        </p:blipFill>
        <p:spPr>
          <a:xfrm>
            <a:off x="2538696" y="2431413"/>
            <a:ext cx="1943962" cy="1025687"/>
          </a:xfrm>
          <a:prstGeom prst="rect">
            <a:avLst/>
          </a:prstGeom>
          <a:ln w="12700">
            <a:miter lim="400000"/>
          </a:ln>
        </p:spPr>
      </p:pic>
      <p:pic>
        <p:nvPicPr>
          <p:cNvPr id="371" name="图片 21" descr="图片 21"/>
          <p:cNvPicPr>
            <a:picLocks noChangeAspect="1"/>
          </p:cNvPicPr>
          <p:nvPr/>
        </p:nvPicPr>
        <p:blipFill>
          <a:blip r:embed="rId9">
            <a:extLst/>
          </a:blip>
          <a:stretch>
            <a:fillRect/>
          </a:stretch>
        </p:blipFill>
        <p:spPr>
          <a:xfrm>
            <a:off x="4561523" y="2431256"/>
            <a:ext cx="1836001" cy="1026001"/>
          </a:xfrm>
          <a:prstGeom prst="rect">
            <a:avLst/>
          </a:prstGeom>
          <a:ln w="12700">
            <a:miter lim="400000"/>
          </a:ln>
        </p:spPr>
      </p:pic>
      <p:pic>
        <p:nvPicPr>
          <p:cNvPr id="372" name="图片 22" descr="图片 22"/>
          <p:cNvPicPr>
            <a:picLocks noChangeAspect="1"/>
          </p:cNvPicPr>
          <p:nvPr/>
        </p:nvPicPr>
        <p:blipFill>
          <a:blip r:embed="rId10">
            <a:extLst/>
          </a:blip>
          <a:stretch>
            <a:fillRect/>
          </a:stretch>
        </p:blipFill>
        <p:spPr>
          <a:xfrm>
            <a:off x="6585108" y="2431099"/>
            <a:ext cx="1836001" cy="1026001"/>
          </a:xfrm>
          <a:prstGeom prst="rect">
            <a:avLst/>
          </a:prstGeom>
          <a:ln w="12700">
            <a:miter lim="400000"/>
          </a:ln>
        </p:spPr>
      </p:pic>
      <p:pic>
        <p:nvPicPr>
          <p:cNvPr id="373" name="图片 23" descr="图片 23"/>
          <p:cNvPicPr>
            <a:picLocks noChangeAspect="1"/>
          </p:cNvPicPr>
          <p:nvPr/>
        </p:nvPicPr>
        <p:blipFill>
          <a:blip r:embed="rId11">
            <a:extLst/>
          </a:blip>
          <a:stretch>
            <a:fillRect/>
          </a:stretch>
        </p:blipFill>
        <p:spPr>
          <a:xfrm>
            <a:off x="624364" y="3740944"/>
            <a:ext cx="1836000" cy="1026001"/>
          </a:xfrm>
          <a:prstGeom prst="rect">
            <a:avLst/>
          </a:prstGeom>
          <a:ln w="12700">
            <a:miter lim="400000"/>
          </a:ln>
        </p:spPr>
      </p:pic>
      <p:pic>
        <p:nvPicPr>
          <p:cNvPr id="374" name="图片 24" descr="图片 24"/>
          <p:cNvPicPr>
            <a:picLocks noChangeAspect="1"/>
          </p:cNvPicPr>
          <p:nvPr/>
        </p:nvPicPr>
        <p:blipFill>
          <a:blip r:embed="rId12">
            <a:extLst/>
          </a:blip>
          <a:stretch>
            <a:fillRect/>
          </a:stretch>
        </p:blipFill>
        <p:spPr>
          <a:xfrm>
            <a:off x="2592704" y="3740944"/>
            <a:ext cx="1836001" cy="1026001"/>
          </a:xfrm>
          <a:prstGeom prst="rect">
            <a:avLst/>
          </a:prstGeom>
          <a:ln w="12700">
            <a:miter lim="400000"/>
          </a:ln>
        </p:spPr>
      </p:pic>
      <p:pic>
        <p:nvPicPr>
          <p:cNvPr id="375" name="图片 25" descr="图片 25"/>
          <p:cNvPicPr>
            <a:picLocks noChangeAspect="1"/>
          </p:cNvPicPr>
          <p:nvPr/>
        </p:nvPicPr>
        <p:blipFill>
          <a:blip r:embed="rId13">
            <a:extLst/>
          </a:blip>
          <a:stretch>
            <a:fillRect/>
          </a:stretch>
        </p:blipFill>
        <p:spPr>
          <a:xfrm>
            <a:off x="4481783" y="3734196"/>
            <a:ext cx="1995480" cy="1018188"/>
          </a:xfrm>
          <a:prstGeom prst="rect">
            <a:avLst/>
          </a:prstGeom>
          <a:ln w="12700">
            <a:miter lim="400000"/>
          </a:ln>
        </p:spPr>
      </p:pic>
      <p:pic>
        <p:nvPicPr>
          <p:cNvPr id="376" name="图片 26" descr="图片 26"/>
          <p:cNvPicPr>
            <a:picLocks noChangeAspect="1"/>
          </p:cNvPicPr>
          <p:nvPr/>
        </p:nvPicPr>
        <p:blipFill>
          <a:blip r:embed="rId14">
            <a:extLst/>
          </a:blip>
          <a:stretch>
            <a:fillRect/>
          </a:stretch>
        </p:blipFill>
        <p:spPr>
          <a:xfrm>
            <a:off x="6585108" y="3756539"/>
            <a:ext cx="1836001" cy="1026001"/>
          </a:xfrm>
          <a:prstGeom prst="rect">
            <a:avLst/>
          </a:prstGeom>
          <a:ln w="12700">
            <a:miter lim="400000"/>
          </a:ln>
        </p:spPr>
      </p:pic>
      <p:sp>
        <p:nvSpPr>
          <p:cNvPr id="377" name="文本框 29"/>
          <p:cNvSpPr txBox="1"/>
          <p:nvPr/>
        </p:nvSpPr>
        <p:spPr>
          <a:xfrm>
            <a:off x="2743827" y="2120026"/>
            <a:ext cx="2206944"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900">
                <a:solidFill>
                  <a:srgbClr val="FFFFFF"/>
                </a:solidFill>
                <a:latin typeface="Calibri"/>
                <a:ea typeface="Calibri"/>
                <a:cs typeface="Calibri"/>
                <a:sym typeface="Calibri"/>
              </a:defRPr>
            </a:pPr>
            <a:r>
              <a:t>num:9  modularity:-0.306</a:t>
            </a:r>
          </a:p>
          <a:p>
            <a:pPr>
              <a:defRPr sz="900">
                <a:solidFill>
                  <a:srgbClr val="FFFFFF"/>
                </a:solidFill>
                <a:latin typeface="Calibri"/>
                <a:ea typeface="Calibri"/>
                <a:cs typeface="Calibri"/>
                <a:sym typeface="Calibri"/>
              </a:defRPr>
            </a:pPr>
          </a:p>
        </p:txBody>
      </p:sp>
      <p:sp>
        <p:nvSpPr>
          <p:cNvPr id="378" name="文本框 30"/>
          <p:cNvSpPr txBox="1"/>
          <p:nvPr/>
        </p:nvSpPr>
        <p:spPr>
          <a:xfrm>
            <a:off x="4760552" y="2117923"/>
            <a:ext cx="2301241" cy="218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num:12  modularity:-0.326</a:t>
            </a:r>
          </a:p>
        </p:txBody>
      </p:sp>
      <p:sp>
        <p:nvSpPr>
          <p:cNvPr id="379" name="文本框 31"/>
          <p:cNvSpPr txBox="1"/>
          <p:nvPr/>
        </p:nvSpPr>
        <p:spPr>
          <a:xfrm>
            <a:off x="6831049" y="2117923"/>
            <a:ext cx="2255045" cy="218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 num:12 modularity:-0.302</a:t>
            </a:r>
          </a:p>
        </p:txBody>
      </p:sp>
      <p:sp>
        <p:nvSpPr>
          <p:cNvPr id="380" name="文本框 32"/>
          <p:cNvSpPr txBox="1"/>
          <p:nvPr/>
        </p:nvSpPr>
        <p:spPr>
          <a:xfrm>
            <a:off x="631984" y="3509009"/>
            <a:ext cx="208597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num:12  modularity:0.036</a:t>
            </a:r>
          </a:p>
        </p:txBody>
      </p:sp>
      <p:sp>
        <p:nvSpPr>
          <p:cNvPr id="381" name="文本框 33"/>
          <p:cNvSpPr txBox="1"/>
          <p:nvPr/>
        </p:nvSpPr>
        <p:spPr>
          <a:xfrm>
            <a:off x="2603658" y="3480434"/>
            <a:ext cx="2097882"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num:13  modularity:-0.318</a:t>
            </a:r>
          </a:p>
        </p:txBody>
      </p:sp>
      <p:sp>
        <p:nvSpPr>
          <p:cNvPr id="382" name="文本框 34"/>
          <p:cNvSpPr txBox="1"/>
          <p:nvPr/>
        </p:nvSpPr>
        <p:spPr>
          <a:xfrm>
            <a:off x="4739597" y="3509009"/>
            <a:ext cx="2343151"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num:67  modularity:0.232</a:t>
            </a:r>
          </a:p>
        </p:txBody>
      </p:sp>
      <p:sp>
        <p:nvSpPr>
          <p:cNvPr id="383" name="文本框 35"/>
          <p:cNvSpPr txBox="1"/>
          <p:nvPr/>
        </p:nvSpPr>
        <p:spPr>
          <a:xfrm>
            <a:off x="6585108" y="3518534"/>
            <a:ext cx="218075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num:13  modularity:-0.317</a:t>
            </a:r>
          </a:p>
        </p:txBody>
      </p:sp>
      <p:sp>
        <p:nvSpPr>
          <p:cNvPr id="384" name="文本框 36"/>
          <p:cNvSpPr txBox="1"/>
          <p:nvPr/>
        </p:nvSpPr>
        <p:spPr>
          <a:xfrm>
            <a:off x="704514" y="4819014"/>
            <a:ext cx="2209801"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num:13  modularity:-0.187</a:t>
            </a:r>
          </a:p>
        </p:txBody>
      </p:sp>
      <p:sp>
        <p:nvSpPr>
          <p:cNvPr id="385" name="文本框 37"/>
          <p:cNvSpPr txBox="1"/>
          <p:nvPr/>
        </p:nvSpPr>
        <p:spPr>
          <a:xfrm>
            <a:off x="4694690" y="4819014"/>
            <a:ext cx="2095025"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num:10  modularity:-0.236</a:t>
            </a:r>
          </a:p>
        </p:txBody>
      </p:sp>
      <p:sp>
        <p:nvSpPr>
          <p:cNvPr id="386" name="文本框 38"/>
          <p:cNvSpPr txBox="1"/>
          <p:nvPr/>
        </p:nvSpPr>
        <p:spPr>
          <a:xfrm>
            <a:off x="2608182" y="4800777"/>
            <a:ext cx="2088834"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num:13  modularity:0.089</a:t>
            </a:r>
          </a:p>
        </p:txBody>
      </p:sp>
      <p:sp>
        <p:nvSpPr>
          <p:cNvPr id="387" name="文本框 39"/>
          <p:cNvSpPr txBox="1"/>
          <p:nvPr/>
        </p:nvSpPr>
        <p:spPr>
          <a:xfrm>
            <a:off x="6739371" y="4819014"/>
            <a:ext cx="2438401"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num:12  modularity:-0.215</a:t>
            </a:r>
          </a:p>
        </p:txBody>
      </p:sp>
      <p:sp>
        <p:nvSpPr>
          <p:cNvPr id="388" name="文本框 42"/>
          <p:cNvSpPr txBox="1"/>
          <p:nvPr/>
        </p:nvSpPr>
        <p:spPr>
          <a:xfrm>
            <a:off x="590550" y="645318"/>
            <a:ext cx="2114550"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800">
                <a:solidFill>
                  <a:srgbClr val="FFFFFF"/>
                </a:solidFill>
                <a:latin typeface="Calibri"/>
                <a:ea typeface="Calibri"/>
                <a:cs typeface="Calibri"/>
                <a:sym typeface="Calibri"/>
              </a:defRPr>
            </a:lvl1pPr>
          </a:lstStyle>
          <a:p>
            <a:pPr/>
            <a:r>
              <a:t>simple_AE</a:t>
            </a:r>
          </a:p>
        </p:txBody>
      </p:sp>
      <p:sp>
        <p:nvSpPr>
          <p:cNvPr id="389" name="文本框 27"/>
          <p:cNvSpPr txBox="1"/>
          <p:nvPr/>
        </p:nvSpPr>
        <p:spPr>
          <a:xfrm>
            <a:off x="511968" y="2145426"/>
            <a:ext cx="2271714"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900">
                <a:latin typeface="Calibri"/>
                <a:ea typeface="Calibri"/>
                <a:cs typeface="Calibri"/>
                <a:sym typeface="Calibri"/>
              </a:defRPr>
            </a:pPr>
            <a:r>
              <a:t>   </a:t>
            </a:r>
            <a:r>
              <a:rPr>
                <a:solidFill>
                  <a:srgbClr val="FFFFFF"/>
                </a:solidFill>
              </a:rPr>
              <a:t>  num:11  modularity:0.232</a:t>
            </a:r>
            <a:endParaRPr>
              <a:solidFill>
                <a:srgbClr val="FFFFFF"/>
              </a:solidFill>
            </a:endParaRPr>
          </a:p>
        </p:txBody>
      </p:sp>
      <p:sp>
        <p:nvSpPr>
          <p:cNvPr id="390" name="2d"/>
          <p:cNvSpPr txBox="1"/>
          <p:nvPr/>
        </p:nvSpPr>
        <p:spPr>
          <a:xfrm>
            <a:off x="629336" y="1068455"/>
            <a:ext cx="287780" cy="294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2d</a:t>
            </a:r>
          </a:p>
        </p:txBody>
      </p:sp>
      <p:sp>
        <p:nvSpPr>
          <p:cNvPr id="391" name="5d"/>
          <p:cNvSpPr txBox="1"/>
          <p:nvPr/>
        </p:nvSpPr>
        <p:spPr>
          <a:xfrm>
            <a:off x="4608671" y="1068455"/>
            <a:ext cx="287781" cy="294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5d</a:t>
            </a:r>
          </a:p>
        </p:txBody>
      </p:sp>
      <p:sp>
        <p:nvSpPr>
          <p:cNvPr id="392" name="30d"/>
          <p:cNvSpPr txBox="1"/>
          <p:nvPr/>
        </p:nvSpPr>
        <p:spPr>
          <a:xfrm>
            <a:off x="6671091" y="1068455"/>
            <a:ext cx="379601" cy="294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30d</a:t>
            </a:r>
          </a:p>
        </p:txBody>
      </p:sp>
      <p:sp>
        <p:nvSpPr>
          <p:cNvPr id="393" name="40d"/>
          <p:cNvSpPr txBox="1"/>
          <p:nvPr/>
        </p:nvSpPr>
        <p:spPr>
          <a:xfrm>
            <a:off x="583425" y="2428163"/>
            <a:ext cx="379602" cy="294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40d</a:t>
            </a:r>
          </a:p>
        </p:txBody>
      </p:sp>
      <p:sp>
        <p:nvSpPr>
          <p:cNvPr id="394" name="50d"/>
          <p:cNvSpPr txBox="1"/>
          <p:nvPr/>
        </p:nvSpPr>
        <p:spPr>
          <a:xfrm>
            <a:off x="2572474" y="2421764"/>
            <a:ext cx="379601" cy="294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50d</a:t>
            </a:r>
          </a:p>
        </p:txBody>
      </p:sp>
      <p:sp>
        <p:nvSpPr>
          <p:cNvPr id="395" name="3d"/>
          <p:cNvSpPr txBox="1"/>
          <p:nvPr/>
        </p:nvSpPr>
        <p:spPr>
          <a:xfrm>
            <a:off x="2632235" y="1068455"/>
            <a:ext cx="287780" cy="294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3d</a:t>
            </a:r>
          </a:p>
        </p:txBody>
      </p:sp>
      <p:sp>
        <p:nvSpPr>
          <p:cNvPr id="396" name="…"/>
          <p:cNvSpPr txBox="1"/>
          <p:nvPr/>
        </p:nvSpPr>
        <p:spPr>
          <a:xfrm>
            <a:off x="4617942" y="2424430"/>
            <a:ext cx="269239" cy="294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t>
            </a:r>
          </a:p>
        </p:txBody>
      </p:sp>
      <p:sp>
        <p:nvSpPr>
          <p:cNvPr id="397" name="…"/>
          <p:cNvSpPr txBox="1"/>
          <p:nvPr/>
        </p:nvSpPr>
        <p:spPr>
          <a:xfrm>
            <a:off x="6585108" y="2421764"/>
            <a:ext cx="269239" cy="294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t>
            </a:r>
          </a:p>
        </p:txBody>
      </p:sp>
      <p:sp>
        <p:nvSpPr>
          <p:cNvPr id="398" name="…"/>
          <p:cNvSpPr txBox="1"/>
          <p:nvPr/>
        </p:nvSpPr>
        <p:spPr>
          <a:xfrm>
            <a:off x="638606" y="3787388"/>
            <a:ext cx="269239" cy="294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t>
            </a:r>
          </a:p>
        </p:txBody>
      </p:sp>
      <p:sp>
        <p:nvSpPr>
          <p:cNvPr id="399" name="90d"/>
          <p:cNvSpPr txBox="1"/>
          <p:nvPr/>
        </p:nvSpPr>
        <p:spPr>
          <a:xfrm>
            <a:off x="2641505" y="3791120"/>
            <a:ext cx="379602" cy="294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90d</a:t>
            </a:r>
          </a:p>
        </p:txBody>
      </p:sp>
      <p:sp>
        <p:nvSpPr>
          <p:cNvPr id="400" name="100d"/>
          <p:cNvSpPr txBox="1"/>
          <p:nvPr/>
        </p:nvSpPr>
        <p:spPr>
          <a:xfrm>
            <a:off x="4550300" y="3757419"/>
            <a:ext cx="471422" cy="294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100d</a:t>
            </a:r>
          </a:p>
        </p:txBody>
      </p:sp>
      <p:sp>
        <p:nvSpPr>
          <p:cNvPr id="401" name="200d"/>
          <p:cNvSpPr txBox="1"/>
          <p:nvPr/>
        </p:nvSpPr>
        <p:spPr>
          <a:xfrm>
            <a:off x="6585108" y="3787388"/>
            <a:ext cx="471422" cy="294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200d</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5" name="图片 2" descr="图片 2"/>
          <p:cNvPicPr>
            <a:picLocks noChangeAspect="1"/>
          </p:cNvPicPr>
          <p:nvPr/>
        </p:nvPicPr>
        <p:blipFill>
          <a:blip r:embed="rId3">
            <a:extLst/>
          </a:blip>
          <a:stretch>
            <a:fillRect/>
          </a:stretch>
        </p:blipFill>
        <p:spPr>
          <a:xfrm flipH="1">
            <a:off x="2731293" y="1206340"/>
            <a:ext cx="1836001" cy="1026001"/>
          </a:xfrm>
          <a:prstGeom prst="rect">
            <a:avLst/>
          </a:prstGeom>
          <a:ln w="12700">
            <a:miter lim="400000"/>
          </a:ln>
        </p:spPr>
      </p:pic>
      <p:pic>
        <p:nvPicPr>
          <p:cNvPr id="406" name="图片 3" descr="图片 3"/>
          <p:cNvPicPr>
            <a:picLocks noChangeAspect="1"/>
          </p:cNvPicPr>
          <p:nvPr/>
        </p:nvPicPr>
        <p:blipFill>
          <a:blip r:embed="rId4">
            <a:extLst/>
          </a:blip>
          <a:stretch>
            <a:fillRect/>
          </a:stretch>
        </p:blipFill>
        <p:spPr>
          <a:xfrm>
            <a:off x="5035391" y="1206340"/>
            <a:ext cx="1836001" cy="1026001"/>
          </a:xfrm>
          <a:prstGeom prst="rect">
            <a:avLst/>
          </a:prstGeom>
          <a:ln w="12700">
            <a:miter lim="400000"/>
          </a:ln>
        </p:spPr>
      </p:pic>
      <p:pic>
        <p:nvPicPr>
          <p:cNvPr id="407" name="图片 4" descr="图片 4"/>
          <p:cNvPicPr>
            <a:picLocks noChangeAspect="1"/>
          </p:cNvPicPr>
          <p:nvPr/>
        </p:nvPicPr>
        <p:blipFill>
          <a:blip r:embed="rId5">
            <a:extLst/>
          </a:blip>
          <a:stretch>
            <a:fillRect/>
          </a:stretch>
        </p:blipFill>
        <p:spPr>
          <a:xfrm flipH="1">
            <a:off x="7223759" y="1206340"/>
            <a:ext cx="1836001" cy="1026001"/>
          </a:xfrm>
          <a:prstGeom prst="rect">
            <a:avLst/>
          </a:prstGeom>
          <a:ln w="12700">
            <a:miter lim="400000"/>
          </a:ln>
        </p:spPr>
      </p:pic>
      <p:pic>
        <p:nvPicPr>
          <p:cNvPr id="408" name="图片 5" descr="图片 5"/>
          <p:cNvPicPr>
            <a:picLocks noChangeAspect="1"/>
          </p:cNvPicPr>
          <p:nvPr/>
        </p:nvPicPr>
        <p:blipFill>
          <a:blip r:embed="rId6">
            <a:extLst/>
          </a:blip>
          <a:stretch>
            <a:fillRect/>
          </a:stretch>
        </p:blipFill>
        <p:spPr>
          <a:xfrm>
            <a:off x="2731293" y="2521743"/>
            <a:ext cx="1836001" cy="1026001"/>
          </a:xfrm>
          <a:prstGeom prst="rect">
            <a:avLst/>
          </a:prstGeom>
          <a:ln w="12700">
            <a:miter lim="400000"/>
          </a:ln>
        </p:spPr>
      </p:pic>
      <p:pic>
        <p:nvPicPr>
          <p:cNvPr id="409" name="图片 6" descr="图片 6"/>
          <p:cNvPicPr>
            <a:picLocks noChangeAspect="1"/>
          </p:cNvPicPr>
          <p:nvPr/>
        </p:nvPicPr>
        <p:blipFill>
          <a:blip r:embed="rId7">
            <a:extLst/>
          </a:blip>
          <a:stretch>
            <a:fillRect/>
          </a:stretch>
        </p:blipFill>
        <p:spPr>
          <a:xfrm>
            <a:off x="5035391" y="2521743"/>
            <a:ext cx="1836001" cy="1026001"/>
          </a:xfrm>
          <a:prstGeom prst="rect">
            <a:avLst/>
          </a:prstGeom>
          <a:ln w="12700">
            <a:miter lim="400000"/>
          </a:ln>
        </p:spPr>
      </p:pic>
      <p:pic>
        <p:nvPicPr>
          <p:cNvPr id="410" name="图片 7" descr="图片 7"/>
          <p:cNvPicPr>
            <a:picLocks noChangeAspect="1"/>
          </p:cNvPicPr>
          <p:nvPr/>
        </p:nvPicPr>
        <p:blipFill>
          <a:blip r:embed="rId8">
            <a:extLst/>
          </a:blip>
          <a:stretch>
            <a:fillRect/>
          </a:stretch>
        </p:blipFill>
        <p:spPr>
          <a:xfrm>
            <a:off x="7223759" y="2521743"/>
            <a:ext cx="1836001" cy="1026001"/>
          </a:xfrm>
          <a:prstGeom prst="rect">
            <a:avLst/>
          </a:prstGeom>
          <a:ln w="12700">
            <a:miter lim="400000"/>
          </a:ln>
        </p:spPr>
      </p:pic>
      <p:pic>
        <p:nvPicPr>
          <p:cNvPr id="411" name="图片 8" descr="图片 8"/>
          <p:cNvPicPr>
            <a:picLocks noChangeAspect="1"/>
          </p:cNvPicPr>
          <p:nvPr/>
        </p:nvPicPr>
        <p:blipFill>
          <a:blip r:embed="rId9">
            <a:extLst/>
          </a:blip>
          <a:stretch>
            <a:fillRect/>
          </a:stretch>
        </p:blipFill>
        <p:spPr>
          <a:xfrm>
            <a:off x="391477" y="2521743"/>
            <a:ext cx="1836001" cy="1026001"/>
          </a:xfrm>
          <a:prstGeom prst="rect">
            <a:avLst/>
          </a:prstGeom>
          <a:ln w="12700">
            <a:miter lim="400000"/>
          </a:ln>
        </p:spPr>
      </p:pic>
      <p:pic>
        <p:nvPicPr>
          <p:cNvPr id="412" name="图片 9" descr="图片 9"/>
          <p:cNvPicPr>
            <a:picLocks noChangeAspect="1"/>
          </p:cNvPicPr>
          <p:nvPr/>
        </p:nvPicPr>
        <p:blipFill>
          <a:blip r:embed="rId10">
            <a:extLst/>
          </a:blip>
          <a:stretch>
            <a:fillRect/>
          </a:stretch>
        </p:blipFill>
        <p:spPr>
          <a:xfrm>
            <a:off x="1770221" y="3826669"/>
            <a:ext cx="1836000" cy="1026001"/>
          </a:xfrm>
          <a:prstGeom prst="rect">
            <a:avLst/>
          </a:prstGeom>
          <a:ln w="12700">
            <a:miter lim="400000"/>
          </a:ln>
        </p:spPr>
      </p:pic>
      <p:pic>
        <p:nvPicPr>
          <p:cNvPr id="413" name="图片 10" descr="图片 10"/>
          <p:cNvPicPr>
            <a:picLocks noChangeAspect="1"/>
          </p:cNvPicPr>
          <p:nvPr/>
        </p:nvPicPr>
        <p:blipFill>
          <a:blip r:embed="rId11">
            <a:extLst/>
          </a:blip>
          <a:stretch>
            <a:fillRect/>
          </a:stretch>
        </p:blipFill>
        <p:spPr>
          <a:xfrm>
            <a:off x="4162900" y="3826669"/>
            <a:ext cx="1836001" cy="1026001"/>
          </a:xfrm>
          <a:prstGeom prst="rect">
            <a:avLst/>
          </a:prstGeom>
          <a:ln w="12700">
            <a:miter lim="400000"/>
          </a:ln>
        </p:spPr>
      </p:pic>
      <p:pic>
        <p:nvPicPr>
          <p:cNvPr id="414" name="图片 11" descr="图片 11"/>
          <p:cNvPicPr>
            <a:picLocks noChangeAspect="1"/>
          </p:cNvPicPr>
          <p:nvPr/>
        </p:nvPicPr>
        <p:blipFill>
          <a:blip r:embed="rId12">
            <a:extLst/>
          </a:blip>
          <a:stretch>
            <a:fillRect/>
          </a:stretch>
        </p:blipFill>
        <p:spPr>
          <a:xfrm flipH="1">
            <a:off x="6366509" y="3826669"/>
            <a:ext cx="1836001" cy="1026001"/>
          </a:xfrm>
          <a:prstGeom prst="rect">
            <a:avLst/>
          </a:prstGeom>
          <a:ln w="12700">
            <a:miter lim="400000"/>
          </a:ln>
        </p:spPr>
      </p:pic>
      <p:pic>
        <p:nvPicPr>
          <p:cNvPr id="415" name="图片 12" descr="图片 12"/>
          <p:cNvPicPr>
            <a:picLocks noChangeAspect="1"/>
          </p:cNvPicPr>
          <p:nvPr/>
        </p:nvPicPr>
        <p:blipFill>
          <a:blip r:embed="rId13">
            <a:extLst/>
          </a:blip>
          <a:stretch>
            <a:fillRect/>
          </a:stretch>
        </p:blipFill>
        <p:spPr>
          <a:xfrm>
            <a:off x="391477" y="1206340"/>
            <a:ext cx="1836001" cy="1026001"/>
          </a:xfrm>
          <a:prstGeom prst="rect">
            <a:avLst/>
          </a:prstGeom>
          <a:ln w="12700">
            <a:miter lim="400000"/>
          </a:ln>
        </p:spPr>
      </p:pic>
      <p:sp>
        <p:nvSpPr>
          <p:cNvPr id="416" name="文本框 13"/>
          <p:cNvSpPr txBox="1"/>
          <p:nvPr/>
        </p:nvSpPr>
        <p:spPr>
          <a:xfrm>
            <a:off x="397192" y="2311718"/>
            <a:ext cx="2047401"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num:11 modularity0.294</a:t>
            </a:r>
          </a:p>
        </p:txBody>
      </p:sp>
      <p:sp>
        <p:nvSpPr>
          <p:cNvPr id="417" name="文本框 14"/>
          <p:cNvSpPr txBox="1"/>
          <p:nvPr/>
        </p:nvSpPr>
        <p:spPr>
          <a:xfrm>
            <a:off x="378143" y="692468"/>
            <a:ext cx="1676401"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800">
                <a:solidFill>
                  <a:srgbClr val="FFFFFF"/>
                </a:solidFill>
                <a:latin typeface="Calibri"/>
                <a:ea typeface="Calibri"/>
                <a:cs typeface="Calibri"/>
                <a:sym typeface="Calibri"/>
              </a:defRPr>
            </a:lvl1pPr>
          </a:lstStyle>
          <a:p>
            <a:pPr/>
            <a:r>
              <a:t>simple_AE</a:t>
            </a:r>
          </a:p>
        </p:txBody>
      </p:sp>
      <p:sp>
        <p:nvSpPr>
          <p:cNvPr id="418" name="文本框 16"/>
          <p:cNvSpPr txBox="1"/>
          <p:nvPr/>
        </p:nvSpPr>
        <p:spPr>
          <a:xfrm>
            <a:off x="4162900" y="4852511"/>
            <a:ext cx="2133601"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num:9 modularity-0.044</a:t>
            </a:r>
          </a:p>
        </p:txBody>
      </p:sp>
      <p:sp>
        <p:nvSpPr>
          <p:cNvPr id="419" name="文本框 17"/>
          <p:cNvSpPr txBox="1"/>
          <p:nvPr/>
        </p:nvSpPr>
        <p:spPr>
          <a:xfrm>
            <a:off x="2986814" y="3550444"/>
            <a:ext cx="2400301"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num:9 modularity0.115</a:t>
            </a:r>
          </a:p>
        </p:txBody>
      </p:sp>
      <p:sp>
        <p:nvSpPr>
          <p:cNvPr id="420" name="文本框 18"/>
          <p:cNvSpPr txBox="1"/>
          <p:nvPr/>
        </p:nvSpPr>
        <p:spPr>
          <a:xfrm>
            <a:off x="542406" y="3550444"/>
            <a:ext cx="227647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num:10 modularity0.185</a:t>
            </a:r>
          </a:p>
        </p:txBody>
      </p:sp>
      <p:sp>
        <p:nvSpPr>
          <p:cNvPr id="421" name="文本框 19"/>
          <p:cNvSpPr txBox="1"/>
          <p:nvPr/>
        </p:nvSpPr>
        <p:spPr>
          <a:xfrm>
            <a:off x="6366509" y="4852511"/>
            <a:ext cx="242840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num:5 modularity-0.041</a:t>
            </a:r>
          </a:p>
        </p:txBody>
      </p:sp>
      <p:sp>
        <p:nvSpPr>
          <p:cNvPr id="422" name="文本框 20"/>
          <p:cNvSpPr txBox="1"/>
          <p:nvPr/>
        </p:nvSpPr>
        <p:spPr>
          <a:xfrm>
            <a:off x="7283767" y="3550444"/>
            <a:ext cx="218075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900">
                <a:solidFill>
                  <a:srgbClr val="FFFFFF"/>
                </a:solidFill>
                <a:latin typeface="Calibri"/>
                <a:ea typeface="Calibri"/>
                <a:cs typeface="Calibri"/>
                <a:sym typeface="Calibri"/>
              </a:defRPr>
            </a:pPr>
            <a:r>
              <a:t>num:6 modularity-0.124</a:t>
            </a:r>
            <a:r>
              <a:rPr>
                <a:solidFill>
                  <a:srgbClr val="000000"/>
                </a:solidFill>
              </a:rPr>
              <a:t>y</a:t>
            </a:r>
          </a:p>
        </p:txBody>
      </p:sp>
      <p:sp>
        <p:nvSpPr>
          <p:cNvPr id="423" name="文本框 21"/>
          <p:cNvSpPr txBox="1"/>
          <p:nvPr/>
        </p:nvSpPr>
        <p:spPr>
          <a:xfrm>
            <a:off x="1740218" y="4852511"/>
            <a:ext cx="204787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num:27 modularity0.021</a:t>
            </a:r>
          </a:p>
        </p:txBody>
      </p:sp>
      <p:sp>
        <p:nvSpPr>
          <p:cNvPr id="424" name="文本框 22"/>
          <p:cNvSpPr txBox="1"/>
          <p:nvPr/>
        </p:nvSpPr>
        <p:spPr>
          <a:xfrm>
            <a:off x="5290912" y="3550444"/>
            <a:ext cx="2247901"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num:7 modularity-0.015</a:t>
            </a:r>
          </a:p>
        </p:txBody>
      </p:sp>
      <p:sp>
        <p:nvSpPr>
          <p:cNvPr id="425" name="文本框 23"/>
          <p:cNvSpPr txBox="1"/>
          <p:nvPr/>
        </p:nvSpPr>
        <p:spPr>
          <a:xfrm>
            <a:off x="7223759" y="2321243"/>
            <a:ext cx="208597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num:11 modularity0.029</a:t>
            </a:r>
          </a:p>
        </p:txBody>
      </p:sp>
      <p:sp>
        <p:nvSpPr>
          <p:cNvPr id="426" name="文本框 24"/>
          <p:cNvSpPr txBox="1"/>
          <p:nvPr/>
        </p:nvSpPr>
        <p:spPr>
          <a:xfrm>
            <a:off x="5035391" y="2321243"/>
            <a:ext cx="2094548"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num:12  modularity0.029</a:t>
            </a:r>
          </a:p>
        </p:txBody>
      </p:sp>
      <p:sp>
        <p:nvSpPr>
          <p:cNvPr id="427" name="文本框 25"/>
          <p:cNvSpPr txBox="1"/>
          <p:nvPr/>
        </p:nvSpPr>
        <p:spPr>
          <a:xfrm>
            <a:off x="2731293" y="2311718"/>
            <a:ext cx="2209801"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num:8 modularity-0.293</a:t>
            </a:r>
          </a:p>
        </p:txBody>
      </p:sp>
      <p:sp>
        <p:nvSpPr>
          <p:cNvPr id="428" name="标题 1"/>
          <p:cNvSpPr txBox="1"/>
          <p:nvPr>
            <p:ph type="title"/>
          </p:nvPr>
        </p:nvSpPr>
        <p:spPr>
          <a:xfrm>
            <a:off x="3653999" y="101440"/>
            <a:ext cx="1836001" cy="380574"/>
          </a:xfrm>
          <a:prstGeom prst="rect">
            <a:avLst/>
          </a:prstGeom>
        </p:spPr>
        <p:txBody>
          <a:bodyPr/>
          <a:lstStyle>
            <a:lvl1pPr>
              <a:defRPr sz="1900"/>
            </a:lvl1pPr>
          </a:lstStyle>
          <a:p>
            <a:pPr/>
            <a:r>
              <a:t>CD algorithms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lide Number"/>
          <p:cNvSpPr txBox="1"/>
          <p:nvPr>
            <p:ph type="sldNum" sz="quarter" idx="4294967295"/>
          </p:nvPr>
        </p:nvSpPr>
        <p:spPr>
          <a:xfrm>
            <a:off x="6180619" y="4920892"/>
            <a:ext cx="263980" cy="269239"/>
          </a:xfrm>
          <a:prstGeom prst="rect">
            <a:avLst/>
          </a:prstGeom>
          <a:extLst>
            <a:ext uri="{C572A759-6A51-4108-AA02-DFA0A04FC94B}">
              <ma14:wrappingTextBoxFlag xmlns:ma14="http://schemas.microsoft.com/office/mac/drawingml/2011/main" val="1"/>
            </a:ext>
          </a:extLst>
        </p:spPr>
        <p:txBody>
          <a:bodyPr/>
          <a:lstStyle>
            <a:lvl1pPr>
              <a:defRPr sz="1200"/>
            </a:lvl1pPr>
          </a:lstStyle>
          <a:p>
            <a:pPr/>
            <a:fld id="{86CB4B4D-7CA3-9044-876B-883B54F8677D}" type="slidenum"/>
          </a:p>
        </p:txBody>
      </p:sp>
      <p:pic>
        <p:nvPicPr>
          <p:cNvPr id="433" name="图片 2" descr="图片 2"/>
          <p:cNvPicPr>
            <a:picLocks noChangeAspect="1"/>
          </p:cNvPicPr>
          <p:nvPr/>
        </p:nvPicPr>
        <p:blipFill>
          <a:blip r:embed="rId3">
            <a:extLst/>
          </a:blip>
          <a:stretch>
            <a:fillRect/>
          </a:stretch>
        </p:blipFill>
        <p:spPr>
          <a:xfrm flipH="1">
            <a:off x="1058703" y="914400"/>
            <a:ext cx="1986916" cy="855900"/>
          </a:xfrm>
          <a:prstGeom prst="rect">
            <a:avLst/>
          </a:prstGeom>
          <a:ln w="12700">
            <a:miter lim="400000"/>
          </a:ln>
        </p:spPr>
      </p:pic>
      <p:pic>
        <p:nvPicPr>
          <p:cNvPr id="434" name="图片 3" descr="图片 3"/>
          <p:cNvPicPr>
            <a:picLocks noChangeAspect="1"/>
          </p:cNvPicPr>
          <p:nvPr/>
        </p:nvPicPr>
        <p:blipFill>
          <a:blip r:embed="rId4">
            <a:extLst/>
          </a:blip>
          <a:stretch>
            <a:fillRect/>
          </a:stretch>
        </p:blipFill>
        <p:spPr>
          <a:xfrm flipH="1">
            <a:off x="3977640" y="914400"/>
            <a:ext cx="2025001" cy="855900"/>
          </a:xfrm>
          <a:prstGeom prst="rect">
            <a:avLst/>
          </a:prstGeom>
          <a:ln w="12700">
            <a:miter lim="400000"/>
          </a:ln>
        </p:spPr>
      </p:pic>
      <p:pic>
        <p:nvPicPr>
          <p:cNvPr id="435" name="图片 4" descr="图片 4"/>
          <p:cNvPicPr>
            <a:picLocks noChangeAspect="1"/>
          </p:cNvPicPr>
          <p:nvPr/>
        </p:nvPicPr>
        <p:blipFill>
          <a:blip r:embed="rId5">
            <a:extLst/>
          </a:blip>
          <a:stretch>
            <a:fillRect/>
          </a:stretch>
        </p:blipFill>
        <p:spPr>
          <a:xfrm flipH="1">
            <a:off x="6689883" y="914400"/>
            <a:ext cx="2025001" cy="855900"/>
          </a:xfrm>
          <a:prstGeom prst="rect">
            <a:avLst/>
          </a:prstGeom>
          <a:ln w="12700">
            <a:miter lim="400000"/>
          </a:ln>
        </p:spPr>
      </p:pic>
      <p:pic>
        <p:nvPicPr>
          <p:cNvPr id="436" name="图片 5" descr="图片 5"/>
          <p:cNvPicPr>
            <a:picLocks noChangeAspect="1"/>
          </p:cNvPicPr>
          <p:nvPr/>
        </p:nvPicPr>
        <p:blipFill>
          <a:blip r:embed="rId6">
            <a:extLst/>
          </a:blip>
          <a:stretch>
            <a:fillRect/>
          </a:stretch>
        </p:blipFill>
        <p:spPr>
          <a:xfrm flipH="1">
            <a:off x="1020603" y="2165508"/>
            <a:ext cx="2025002" cy="855901"/>
          </a:xfrm>
          <a:prstGeom prst="rect">
            <a:avLst/>
          </a:prstGeom>
          <a:ln w="12700">
            <a:miter lim="400000"/>
          </a:ln>
        </p:spPr>
      </p:pic>
      <p:pic>
        <p:nvPicPr>
          <p:cNvPr id="437" name="图片 6" descr="图片 6"/>
          <p:cNvPicPr>
            <a:picLocks noChangeAspect="1"/>
          </p:cNvPicPr>
          <p:nvPr/>
        </p:nvPicPr>
        <p:blipFill>
          <a:blip r:embed="rId7">
            <a:extLst/>
          </a:blip>
          <a:stretch>
            <a:fillRect/>
          </a:stretch>
        </p:blipFill>
        <p:spPr>
          <a:xfrm flipH="1">
            <a:off x="6689883" y="2165508"/>
            <a:ext cx="2025001" cy="855901"/>
          </a:xfrm>
          <a:prstGeom prst="rect">
            <a:avLst/>
          </a:prstGeom>
          <a:ln w="12700">
            <a:miter lim="400000"/>
          </a:ln>
        </p:spPr>
      </p:pic>
      <p:pic>
        <p:nvPicPr>
          <p:cNvPr id="438" name="图片 7" descr="图片 7"/>
          <p:cNvPicPr>
            <a:picLocks noChangeAspect="1"/>
          </p:cNvPicPr>
          <p:nvPr/>
        </p:nvPicPr>
        <p:blipFill>
          <a:blip r:embed="rId8">
            <a:extLst/>
          </a:blip>
          <a:stretch>
            <a:fillRect/>
          </a:stretch>
        </p:blipFill>
        <p:spPr>
          <a:xfrm flipH="1">
            <a:off x="3977640" y="2165508"/>
            <a:ext cx="2025001" cy="855901"/>
          </a:xfrm>
          <a:prstGeom prst="rect">
            <a:avLst/>
          </a:prstGeom>
          <a:ln w="12700">
            <a:miter lim="400000"/>
          </a:ln>
        </p:spPr>
      </p:pic>
      <p:pic>
        <p:nvPicPr>
          <p:cNvPr id="439" name="图片 8" descr="图片 8"/>
          <p:cNvPicPr>
            <a:picLocks noChangeAspect="1"/>
          </p:cNvPicPr>
          <p:nvPr/>
        </p:nvPicPr>
        <p:blipFill>
          <a:blip r:embed="rId9">
            <a:extLst/>
          </a:blip>
          <a:stretch>
            <a:fillRect/>
          </a:stretch>
        </p:blipFill>
        <p:spPr>
          <a:xfrm flipH="1">
            <a:off x="1020603" y="3662362"/>
            <a:ext cx="2025002" cy="855901"/>
          </a:xfrm>
          <a:prstGeom prst="rect">
            <a:avLst/>
          </a:prstGeom>
          <a:ln w="12700">
            <a:miter lim="400000"/>
          </a:ln>
        </p:spPr>
      </p:pic>
      <p:pic>
        <p:nvPicPr>
          <p:cNvPr id="440" name="图片 9" descr="图片 9"/>
          <p:cNvPicPr>
            <a:picLocks noChangeAspect="1"/>
          </p:cNvPicPr>
          <p:nvPr/>
        </p:nvPicPr>
        <p:blipFill>
          <a:blip r:embed="rId10">
            <a:extLst/>
          </a:blip>
          <a:stretch>
            <a:fillRect/>
          </a:stretch>
        </p:blipFill>
        <p:spPr>
          <a:xfrm flipH="1">
            <a:off x="3977640" y="3662362"/>
            <a:ext cx="2025001" cy="855901"/>
          </a:xfrm>
          <a:prstGeom prst="rect">
            <a:avLst/>
          </a:prstGeom>
          <a:ln w="12700">
            <a:miter lim="400000"/>
          </a:ln>
        </p:spPr>
      </p:pic>
      <p:pic>
        <p:nvPicPr>
          <p:cNvPr id="441" name="图片 10" descr="图片 10"/>
          <p:cNvPicPr>
            <a:picLocks noChangeAspect="1"/>
          </p:cNvPicPr>
          <p:nvPr/>
        </p:nvPicPr>
        <p:blipFill>
          <a:blip r:embed="rId11">
            <a:extLst/>
          </a:blip>
          <a:stretch>
            <a:fillRect/>
          </a:stretch>
        </p:blipFill>
        <p:spPr>
          <a:xfrm flipH="1">
            <a:off x="6689883" y="3662362"/>
            <a:ext cx="2025001" cy="855901"/>
          </a:xfrm>
          <a:prstGeom prst="rect">
            <a:avLst/>
          </a:prstGeom>
          <a:ln w="12700">
            <a:miter lim="400000"/>
          </a:ln>
        </p:spPr>
      </p:pic>
      <p:sp>
        <p:nvSpPr>
          <p:cNvPr id="442" name="文本框 11"/>
          <p:cNvSpPr txBox="1"/>
          <p:nvPr/>
        </p:nvSpPr>
        <p:spPr>
          <a:xfrm>
            <a:off x="529590" y="600550"/>
            <a:ext cx="1423036"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800">
                <a:solidFill>
                  <a:srgbClr val="FFFFFF"/>
                </a:solidFill>
                <a:latin typeface="Calibri"/>
                <a:ea typeface="Calibri"/>
                <a:cs typeface="Calibri"/>
                <a:sym typeface="Calibri"/>
              </a:defRPr>
            </a:lvl1pPr>
          </a:lstStyle>
          <a:p>
            <a:pPr/>
            <a:r>
              <a:t>vgg</a:t>
            </a:r>
          </a:p>
        </p:txBody>
      </p:sp>
      <p:sp>
        <p:nvSpPr>
          <p:cNvPr id="443" name="文本框 12"/>
          <p:cNvSpPr txBox="1"/>
          <p:nvPr/>
        </p:nvSpPr>
        <p:spPr>
          <a:xfrm>
            <a:off x="1241218" y="1858684"/>
            <a:ext cx="2114551"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num:10  modularity0.228</a:t>
            </a:r>
          </a:p>
        </p:txBody>
      </p:sp>
      <p:sp>
        <p:nvSpPr>
          <p:cNvPr id="444" name="文本框 14"/>
          <p:cNvSpPr txBox="1"/>
          <p:nvPr/>
        </p:nvSpPr>
        <p:spPr>
          <a:xfrm>
            <a:off x="6855870" y="3232665"/>
            <a:ext cx="2114551"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 8 modularity0.038</a:t>
            </a:r>
          </a:p>
        </p:txBody>
      </p:sp>
      <p:sp>
        <p:nvSpPr>
          <p:cNvPr id="445" name="文本框 15"/>
          <p:cNvSpPr txBox="1"/>
          <p:nvPr/>
        </p:nvSpPr>
        <p:spPr>
          <a:xfrm>
            <a:off x="4251412" y="3232665"/>
            <a:ext cx="2114551"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 6 modularity0.185</a:t>
            </a:r>
          </a:p>
        </p:txBody>
      </p:sp>
      <p:sp>
        <p:nvSpPr>
          <p:cNvPr id="446" name="文本框 16"/>
          <p:cNvSpPr txBox="1"/>
          <p:nvPr/>
        </p:nvSpPr>
        <p:spPr>
          <a:xfrm>
            <a:off x="4251412" y="4606647"/>
            <a:ext cx="2114551"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num:5 modularity-0.016</a:t>
            </a:r>
          </a:p>
        </p:txBody>
      </p:sp>
      <p:sp>
        <p:nvSpPr>
          <p:cNvPr id="447" name="文本框 17"/>
          <p:cNvSpPr txBox="1"/>
          <p:nvPr/>
        </p:nvSpPr>
        <p:spPr>
          <a:xfrm>
            <a:off x="1241218" y="4606647"/>
            <a:ext cx="2114551"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num:11 modularity0.173</a:t>
            </a:r>
          </a:p>
        </p:txBody>
      </p:sp>
      <p:sp>
        <p:nvSpPr>
          <p:cNvPr id="448" name="文本框 18"/>
          <p:cNvSpPr txBox="1"/>
          <p:nvPr/>
        </p:nvSpPr>
        <p:spPr>
          <a:xfrm>
            <a:off x="6855870" y="4606647"/>
            <a:ext cx="2114551"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num:6 modularity-0.066</a:t>
            </a:r>
          </a:p>
        </p:txBody>
      </p:sp>
      <p:sp>
        <p:nvSpPr>
          <p:cNvPr id="449" name="文本框 19"/>
          <p:cNvSpPr txBox="1"/>
          <p:nvPr/>
        </p:nvSpPr>
        <p:spPr>
          <a:xfrm>
            <a:off x="1241218" y="3232665"/>
            <a:ext cx="2114551"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 7 modularity0.251</a:t>
            </a:r>
          </a:p>
        </p:txBody>
      </p:sp>
      <p:sp>
        <p:nvSpPr>
          <p:cNvPr id="450" name="文本框 20"/>
          <p:cNvSpPr txBox="1"/>
          <p:nvPr/>
        </p:nvSpPr>
        <p:spPr>
          <a:xfrm>
            <a:off x="6855870" y="1858684"/>
            <a:ext cx="2114551"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num:8 modularity0.104</a:t>
            </a:r>
          </a:p>
        </p:txBody>
      </p:sp>
      <p:sp>
        <p:nvSpPr>
          <p:cNvPr id="451" name="文本框 21"/>
          <p:cNvSpPr txBox="1"/>
          <p:nvPr/>
        </p:nvSpPr>
        <p:spPr>
          <a:xfrm>
            <a:off x="4251412" y="1858684"/>
            <a:ext cx="2114551"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900">
                <a:solidFill>
                  <a:srgbClr val="FFFFFF"/>
                </a:solidFill>
                <a:latin typeface="Calibri"/>
                <a:ea typeface="Calibri"/>
                <a:cs typeface="Calibri"/>
                <a:sym typeface="Calibri"/>
              </a:defRPr>
            </a:lvl1pPr>
          </a:lstStyle>
          <a:p>
            <a:pPr/>
            <a:r>
              <a:t>num:6  modularity0.141</a:t>
            </a:r>
          </a:p>
        </p:txBody>
      </p:sp>
      <p:sp>
        <p:nvSpPr>
          <p:cNvPr id="452" name="标题 1"/>
          <p:cNvSpPr txBox="1"/>
          <p:nvPr>
            <p:ph type="title"/>
          </p:nvPr>
        </p:nvSpPr>
        <p:spPr>
          <a:xfrm>
            <a:off x="3653999" y="101440"/>
            <a:ext cx="1836001" cy="380574"/>
          </a:xfrm>
          <a:prstGeom prst="rect">
            <a:avLst/>
          </a:prstGeom>
        </p:spPr>
        <p:txBody>
          <a:bodyPr/>
          <a:lstStyle>
            <a:lvl1pPr defTabSz="555625">
              <a:defRPr sz="1900">
                <a:effectLst>
                  <a:outerShdw sx="100000" sy="100000" kx="0" ky="0" algn="b" rotWithShape="0" blurRad="25400" dist="30861" dir="2700000">
                    <a:srgbClr val="000000">
                      <a:alpha val="43137"/>
                    </a:srgbClr>
                  </a:outerShdw>
                </a:effectLst>
              </a:defRPr>
            </a:lvl1pPr>
          </a:lstStyle>
          <a:p>
            <a:pPr/>
            <a:r>
              <a:t>CD algorithms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Text Placeholder 4"/>
          <p:cNvSpPr txBox="1"/>
          <p:nvPr/>
        </p:nvSpPr>
        <p:spPr>
          <a:xfrm>
            <a:off x="1282655" y="3614803"/>
            <a:ext cx="1275355" cy="122428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lgn="ctr">
              <a:lnSpc>
                <a:spcPct val="80000"/>
              </a:lnSpc>
              <a:defRPr sz="8900">
                <a:ln w="9525" cap="flat">
                  <a:solidFill>
                    <a:srgbClr val="FFFFFF">
                      <a:alpha val="56000"/>
                    </a:srgbClr>
                  </a:solidFill>
                  <a:prstDash val="solid"/>
                  <a:round/>
                </a:ln>
                <a:solidFill>
                  <a:srgbClr val="FFFFFF"/>
                </a:solidFill>
                <a:latin typeface="DIN Condensed"/>
                <a:ea typeface="DIN Condensed"/>
                <a:cs typeface="DIN Condensed"/>
                <a:sym typeface="DIN Condensed"/>
              </a:defRPr>
            </a:pPr>
            <a:r>
              <a:t>0</a:t>
            </a:r>
            <a:r>
              <a:t>5</a:t>
            </a:r>
          </a:p>
        </p:txBody>
      </p:sp>
      <p:sp>
        <p:nvSpPr>
          <p:cNvPr id="457" name="Line"/>
          <p:cNvSpPr/>
          <p:nvPr/>
        </p:nvSpPr>
        <p:spPr>
          <a:xfrm flipV="1">
            <a:off x="2434706" y="3492161"/>
            <a:ext cx="2" cy="1112804"/>
          </a:xfrm>
          <a:prstGeom prst="line">
            <a:avLst/>
          </a:prstGeom>
          <a:ln w="19050">
            <a:solidFill>
              <a:srgbClr val="FFFFFF"/>
            </a:solidFill>
            <a:custDash>
              <a:ds d="200000" sp="200000"/>
            </a:custDash>
            <a:miter lim="400000"/>
          </a:ln>
        </p:spPr>
        <p:txBody>
          <a:bodyPr lIns="45718" tIns="45718" rIns="45718" bIns="45718"/>
          <a:lstStyle/>
          <a:p>
            <a:pPr/>
          </a:p>
        </p:txBody>
      </p:sp>
      <p:sp>
        <p:nvSpPr>
          <p:cNvPr id="458" name="Text Placeholder 4"/>
          <p:cNvSpPr txBox="1"/>
          <p:nvPr/>
        </p:nvSpPr>
        <p:spPr>
          <a:xfrm>
            <a:off x="2653296" y="3800223"/>
            <a:ext cx="5836739" cy="85344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lnSpc>
                <a:spcPct val="80000"/>
              </a:lnSpc>
              <a:defRPr sz="6000">
                <a:ln w="9525" cap="flat">
                  <a:solidFill>
                    <a:srgbClr val="FFFFFF">
                      <a:alpha val="56000"/>
                    </a:srgbClr>
                  </a:solidFill>
                  <a:prstDash val="solid"/>
                  <a:round/>
                </a:ln>
                <a:solidFill>
                  <a:srgbClr val="FFFFFF"/>
                </a:solidFill>
                <a:latin typeface="DIN Condensed"/>
                <a:ea typeface="DIN Condensed"/>
                <a:cs typeface="DIN Condensed"/>
                <a:sym typeface="DIN Condensed"/>
              </a:defRPr>
            </a:pPr>
            <a:r>
              <a:t>Insights</a:t>
            </a:r>
            <a:r>
              <a:t> &amp; Demo</a:t>
            </a:r>
          </a:p>
        </p:txBody>
      </p:sp>
      <p:sp>
        <p:nvSpPr>
          <p:cNvPr id="459" name="Slide Number"/>
          <p:cNvSpPr txBox="1"/>
          <p:nvPr>
            <p:ph type="sldNum" sz="quarter" idx="4294967295"/>
          </p:nvPr>
        </p:nvSpPr>
        <p:spPr>
          <a:xfrm>
            <a:off x="5675215" y="4658043"/>
            <a:ext cx="224020" cy="2184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标题 1"/>
          <p:cNvSpPr txBox="1"/>
          <p:nvPr>
            <p:ph type="title"/>
          </p:nvPr>
        </p:nvSpPr>
        <p:spPr>
          <a:xfrm>
            <a:off x="1952625" y="101225"/>
            <a:ext cx="5238750" cy="381003"/>
          </a:xfrm>
          <a:prstGeom prst="rect">
            <a:avLst/>
          </a:prstGeom>
        </p:spPr>
        <p:txBody>
          <a:bodyPr/>
          <a:lstStyle>
            <a:lvl1pPr defTabSz="637794">
              <a:defRPr sz="1953">
                <a:effectLst>
                  <a:outerShdw sx="100000" sy="100000" kx="0" ky="0" algn="b" rotWithShape="0" blurRad="35433" dist="35433" dir="2700000">
                    <a:srgbClr val="000000">
                      <a:alpha val="43137"/>
                    </a:srgbClr>
                  </a:outerShdw>
                </a:effectLst>
              </a:defRPr>
            </a:lvl1pPr>
          </a:lstStyle>
          <a:p>
            <a:pPr/>
            <a:r>
              <a:t>Results</a:t>
            </a:r>
          </a:p>
        </p:txBody>
      </p:sp>
      <p:sp>
        <p:nvSpPr>
          <p:cNvPr id="462" name="文本框 3"/>
          <p:cNvSpPr txBox="1"/>
          <p:nvPr/>
        </p:nvSpPr>
        <p:spPr>
          <a:xfrm>
            <a:off x="5328153" y="1443945"/>
            <a:ext cx="3219751" cy="2393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buSzPct val="100000"/>
              <a:buFont typeface="Arial"/>
              <a:buChar char="•"/>
              <a:defRPr sz="2200">
                <a:solidFill>
                  <a:srgbClr val="FFFFFF"/>
                </a:solidFill>
                <a:latin typeface="Arial"/>
                <a:ea typeface="Arial"/>
                <a:cs typeface="Arial"/>
                <a:sym typeface="Arial"/>
              </a:defRPr>
            </a:pPr>
            <a:r>
              <a:t>11 communities </a:t>
            </a:r>
            <a:endParaRPr>
              <a:latin typeface="Calibri"/>
              <a:ea typeface="Calibri"/>
              <a:cs typeface="Calibri"/>
              <a:sym typeface="Calibri"/>
            </a:endParaRPr>
          </a:p>
          <a:p>
            <a:pPr>
              <a:defRPr sz="2200">
                <a:solidFill>
                  <a:srgbClr val="FFFFFF"/>
                </a:solidFill>
                <a:latin typeface="Arial"/>
                <a:ea typeface="Arial"/>
                <a:cs typeface="Arial"/>
                <a:sym typeface="Arial"/>
              </a:defRPr>
            </a:pPr>
          </a:p>
          <a:p>
            <a:pPr marL="342900" indent="-342900">
              <a:buSzPct val="100000"/>
              <a:buFont typeface="Arial"/>
              <a:buChar char="•"/>
              <a:defRPr sz="2200">
                <a:solidFill>
                  <a:srgbClr val="FFFFFF"/>
                </a:solidFill>
                <a:latin typeface="Arial"/>
                <a:ea typeface="Arial"/>
                <a:cs typeface="Arial"/>
                <a:sym typeface="Arial"/>
              </a:defRPr>
            </a:pPr>
            <a:r>
              <a:t>SimpleAE</a:t>
            </a:r>
          </a:p>
          <a:p>
            <a:pPr marL="342900" indent="-342900">
              <a:buSzPct val="100000"/>
              <a:buFont typeface="Arial"/>
              <a:buChar char="•"/>
              <a:defRPr sz="2200">
                <a:solidFill>
                  <a:srgbClr val="FFFFFF"/>
                </a:solidFill>
                <a:latin typeface="Arial"/>
                <a:ea typeface="Arial"/>
                <a:cs typeface="Arial"/>
                <a:sym typeface="Arial"/>
              </a:defRPr>
            </a:pPr>
          </a:p>
          <a:p>
            <a:pPr marL="342900" indent="-342900">
              <a:buSzPct val="100000"/>
              <a:buFont typeface="Arial"/>
              <a:buChar char="•"/>
              <a:defRPr sz="2200">
                <a:solidFill>
                  <a:srgbClr val="FFFFFF"/>
                </a:solidFill>
                <a:latin typeface="Arial"/>
                <a:ea typeface="Arial"/>
                <a:cs typeface="Arial"/>
                <a:sym typeface="Arial"/>
              </a:defRPr>
            </a:pPr>
            <a:r>
              <a:t>After t-SNE</a:t>
            </a:r>
            <a:endParaRPr>
              <a:latin typeface="Calibri"/>
              <a:ea typeface="Calibri"/>
              <a:cs typeface="Calibri"/>
              <a:sym typeface="Calibri"/>
            </a:endParaRPr>
          </a:p>
          <a:p>
            <a:pPr marL="342900" indent="-342900">
              <a:buSzPct val="100000"/>
              <a:buFont typeface="Arial"/>
              <a:buChar char="•"/>
              <a:defRPr sz="2200">
                <a:solidFill>
                  <a:srgbClr val="FFFFFF"/>
                </a:solidFill>
                <a:latin typeface="Calibri"/>
                <a:ea typeface="Calibri"/>
                <a:cs typeface="Calibri"/>
                <a:sym typeface="Calibri"/>
              </a:defRPr>
            </a:pPr>
          </a:p>
          <a:p>
            <a:pPr marL="342900" indent="-342900">
              <a:buSzPct val="100000"/>
              <a:buFont typeface="Arial"/>
              <a:buChar char="•"/>
              <a:defRPr sz="2200">
                <a:solidFill>
                  <a:srgbClr val="FFFFFF"/>
                </a:solidFill>
                <a:latin typeface="Arial"/>
                <a:ea typeface="Arial"/>
                <a:cs typeface="Arial"/>
                <a:sym typeface="Arial"/>
              </a:defRPr>
            </a:pPr>
            <a:r>
              <a:t>Dimension: 2</a:t>
            </a:r>
          </a:p>
        </p:txBody>
      </p:sp>
      <p:pic>
        <p:nvPicPr>
          <p:cNvPr id="463" name="图片 5" descr="图片 5"/>
          <p:cNvPicPr>
            <a:picLocks noChangeAspect="1"/>
          </p:cNvPicPr>
          <p:nvPr/>
        </p:nvPicPr>
        <p:blipFill>
          <a:blip r:embed="rId2">
            <a:extLst/>
          </a:blip>
          <a:stretch>
            <a:fillRect/>
          </a:stretch>
        </p:blipFill>
        <p:spPr>
          <a:xfrm rot="16200000">
            <a:off x="1009630" y="514538"/>
            <a:ext cx="3522875" cy="43210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标题 1"/>
          <p:cNvSpPr txBox="1"/>
          <p:nvPr>
            <p:ph type="title"/>
          </p:nvPr>
        </p:nvSpPr>
        <p:spPr>
          <a:xfrm>
            <a:off x="1952625" y="101225"/>
            <a:ext cx="5238750" cy="381003"/>
          </a:xfrm>
          <a:prstGeom prst="rect">
            <a:avLst/>
          </a:prstGeom>
        </p:spPr>
        <p:txBody>
          <a:bodyPr/>
          <a:lstStyle>
            <a:lvl1pPr defTabSz="637794">
              <a:defRPr sz="1953">
                <a:effectLst>
                  <a:outerShdw sx="100000" sy="100000" kx="0" ky="0" algn="b" rotWithShape="0" blurRad="35433" dist="35433" dir="2700000">
                    <a:srgbClr val="000000">
                      <a:alpha val="43137"/>
                    </a:srgbClr>
                  </a:outerShdw>
                </a:effectLst>
              </a:defRPr>
            </a:lvl1pPr>
          </a:lstStyle>
          <a:p>
            <a:pPr/>
            <a:r>
              <a:t>Results</a:t>
            </a:r>
          </a:p>
        </p:txBody>
      </p:sp>
      <p:sp>
        <p:nvSpPr>
          <p:cNvPr id="466" name="文本框 3"/>
          <p:cNvSpPr txBox="1"/>
          <p:nvPr/>
        </p:nvSpPr>
        <p:spPr>
          <a:xfrm>
            <a:off x="5328153" y="1443945"/>
            <a:ext cx="3219751" cy="2393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buSzPct val="100000"/>
              <a:buFont typeface="Arial"/>
              <a:buChar char="•"/>
              <a:defRPr sz="2200">
                <a:solidFill>
                  <a:srgbClr val="FFFFFF"/>
                </a:solidFill>
                <a:latin typeface="Arial"/>
                <a:ea typeface="Arial"/>
                <a:cs typeface="Arial"/>
                <a:sym typeface="Arial"/>
              </a:defRPr>
            </a:pPr>
            <a:r>
              <a:t>10 communities </a:t>
            </a:r>
            <a:endParaRPr>
              <a:latin typeface="Calibri"/>
              <a:ea typeface="Calibri"/>
              <a:cs typeface="Calibri"/>
              <a:sym typeface="Calibri"/>
            </a:endParaRPr>
          </a:p>
          <a:p>
            <a:pPr>
              <a:defRPr sz="2200">
                <a:solidFill>
                  <a:srgbClr val="FFFFFF"/>
                </a:solidFill>
                <a:latin typeface="Arial"/>
                <a:ea typeface="Arial"/>
                <a:cs typeface="Arial"/>
                <a:sym typeface="Arial"/>
              </a:defRPr>
            </a:pPr>
          </a:p>
          <a:p>
            <a:pPr marL="342900" indent="-342900">
              <a:buSzPct val="100000"/>
              <a:buFont typeface="Arial"/>
              <a:buChar char="•"/>
              <a:defRPr sz="2200">
                <a:solidFill>
                  <a:srgbClr val="FFFFFF"/>
                </a:solidFill>
                <a:latin typeface="Arial"/>
                <a:ea typeface="Arial"/>
                <a:cs typeface="Arial"/>
                <a:sym typeface="Arial"/>
              </a:defRPr>
            </a:pPr>
            <a:r>
              <a:t>vgg19</a:t>
            </a:r>
            <a:endParaRPr>
              <a:latin typeface="Calibri"/>
              <a:ea typeface="Calibri"/>
              <a:cs typeface="Calibri"/>
              <a:sym typeface="Calibri"/>
            </a:endParaRPr>
          </a:p>
          <a:p>
            <a:pPr marL="342900" indent="-342900">
              <a:buSzPct val="100000"/>
              <a:buFont typeface="Arial"/>
              <a:buChar char="•"/>
              <a:defRPr sz="2200">
                <a:solidFill>
                  <a:srgbClr val="FFFFFF"/>
                </a:solidFill>
                <a:latin typeface="Arial"/>
                <a:ea typeface="Arial"/>
                <a:cs typeface="Arial"/>
                <a:sym typeface="Arial"/>
              </a:defRPr>
            </a:pPr>
          </a:p>
          <a:p>
            <a:pPr marL="342900" indent="-342900">
              <a:buSzPct val="100000"/>
              <a:buFont typeface="Arial"/>
              <a:buChar char="•"/>
              <a:defRPr sz="2200">
                <a:solidFill>
                  <a:srgbClr val="FFFFFF"/>
                </a:solidFill>
                <a:latin typeface="Arial"/>
                <a:ea typeface="Arial"/>
                <a:cs typeface="Arial"/>
                <a:sym typeface="Arial"/>
              </a:defRPr>
            </a:pPr>
            <a:r>
              <a:t>After t-SNE</a:t>
            </a:r>
            <a:endParaRPr>
              <a:latin typeface="Calibri"/>
              <a:ea typeface="Calibri"/>
              <a:cs typeface="Calibri"/>
              <a:sym typeface="Calibri"/>
            </a:endParaRPr>
          </a:p>
          <a:p>
            <a:pPr marL="342900" indent="-342900">
              <a:buSzPct val="100000"/>
              <a:buFont typeface="Arial"/>
              <a:buChar char="•"/>
              <a:defRPr sz="2200">
                <a:solidFill>
                  <a:srgbClr val="FFFFFF"/>
                </a:solidFill>
                <a:latin typeface="Calibri"/>
                <a:ea typeface="Calibri"/>
                <a:cs typeface="Calibri"/>
                <a:sym typeface="Calibri"/>
              </a:defRPr>
            </a:pPr>
          </a:p>
          <a:p>
            <a:pPr marL="342900" indent="-342900">
              <a:buSzPct val="100000"/>
              <a:buFont typeface="Arial"/>
              <a:buChar char="•"/>
              <a:defRPr sz="2200">
                <a:solidFill>
                  <a:srgbClr val="FFFFFF"/>
                </a:solidFill>
                <a:latin typeface="Arial"/>
                <a:ea typeface="Arial"/>
                <a:cs typeface="Arial"/>
                <a:sym typeface="Arial"/>
              </a:defRPr>
            </a:pPr>
            <a:r>
              <a:t>Dimension: 2</a:t>
            </a:r>
          </a:p>
        </p:txBody>
      </p:sp>
      <p:pic>
        <p:nvPicPr>
          <p:cNvPr id="467" name="图片 2" descr="图片 2"/>
          <p:cNvPicPr>
            <a:picLocks noChangeAspect="1"/>
          </p:cNvPicPr>
          <p:nvPr/>
        </p:nvPicPr>
        <p:blipFill>
          <a:blip r:embed="rId2">
            <a:extLst/>
          </a:blip>
          <a:stretch>
            <a:fillRect/>
          </a:stretch>
        </p:blipFill>
        <p:spPr>
          <a:xfrm rot="16200000">
            <a:off x="969048" y="514919"/>
            <a:ext cx="3522255" cy="432026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标题 1"/>
          <p:cNvSpPr txBox="1"/>
          <p:nvPr>
            <p:ph type="title"/>
          </p:nvPr>
        </p:nvSpPr>
        <p:spPr>
          <a:xfrm>
            <a:off x="1952625" y="101225"/>
            <a:ext cx="5238750" cy="381003"/>
          </a:xfrm>
          <a:prstGeom prst="rect">
            <a:avLst/>
          </a:prstGeom>
        </p:spPr>
        <p:txBody>
          <a:bodyPr/>
          <a:lstStyle>
            <a:lvl1pPr defTabSz="637794">
              <a:defRPr sz="1953">
                <a:effectLst>
                  <a:outerShdw sx="100000" sy="100000" kx="0" ky="0" algn="b" rotWithShape="0" blurRad="35433" dist="35433" dir="2700000">
                    <a:srgbClr val="000000">
                      <a:alpha val="43137"/>
                    </a:srgbClr>
                  </a:outerShdw>
                </a:effectLst>
              </a:defRPr>
            </a:lvl1pPr>
          </a:lstStyle>
          <a:p>
            <a:pPr/>
            <a:r>
              <a:t>What we know we know</a:t>
            </a:r>
          </a:p>
        </p:txBody>
      </p:sp>
      <p:sp>
        <p:nvSpPr>
          <p:cNvPr id="470" name="文本框 3"/>
          <p:cNvSpPr txBox="1"/>
          <p:nvPr/>
        </p:nvSpPr>
        <p:spPr>
          <a:xfrm>
            <a:off x="367496" y="839164"/>
            <a:ext cx="8409007"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342900" indent="-342900">
              <a:buSzPct val="100000"/>
              <a:buFont typeface="Arial"/>
              <a:buChar char="•"/>
              <a:defRPr sz="2200">
                <a:solidFill>
                  <a:srgbClr val="FFFFFF"/>
                </a:solidFill>
                <a:latin typeface="Arial"/>
                <a:ea typeface="Arial"/>
                <a:cs typeface="Arial"/>
                <a:sym typeface="Arial"/>
              </a:defRPr>
            </a:lvl1pPr>
          </a:lstStyle>
          <a:p>
            <a:pPr/>
            <a:r>
              <a:t>Series games belong to closer community generally.</a:t>
            </a:r>
          </a:p>
        </p:txBody>
      </p:sp>
      <p:pic>
        <p:nvPicPr>
          <p:cNvPr id="471" name="图片 2" descr="图片 2"/>
          <p:cNvPicPr>
            <a:picLocks noChangeAspect="1"/>
          </p:cNvPicPr>
          <p:nvPr/>
        </p:nvPicPr>
        <p:blipFill>
          <a:blip r:embed="rId2">
            <a:extLst/>
          </a:blip>
          <a:stretch>
            <a:fillRect/>
          </a:stretch>
        </p:blipFill>
        <p:spPr>
          <a:xfrm>
            <a:off x="741463" y="1754872"/>
            <a:ext cx="2263146" cy="1057775"/>
          </a:xfrm>
          <a:prstGeom prst="rect">
            <a:avLst/>
          </a:prstGeom>
          <a:ln w="12700">
            <a:miter lim="400000"/>
          </a:ln>
        </p:spPr>
      </p:pic>
      <p:pic>
        <p:nvPicPr>
          <p:cNvPr id="472" name="图片 4" descr="图片 4"/>
          <p:cNvPicPr>
            <a:picLocks noChangeAspect="1"/>
          </p:cNvPicPr>
          <p:nvPr/>
        </p:nvPicPr>
        <p:blipFill>
          <a:blip r:embed="rId3">
            <a:extLst/>
          </a:blip>
          <a:stretch>
            <a:fillRect/>
          </a:stretch>
        </p:blipFill>
        <p:spPr>
          <a:xfrm>
            <a:off x="6142044" y="1753020"/>
            <a:ext cx="2267106" cy="1059627"/>
          </a:xfrm>
          <a:prstGeom prst="rect">
            <a:avLst/>
          </a:prstGeom>
          <a:ln w="12700">
            <a:miter lim="400000"/>
          </a:ln>
        </p:spPr>
      </p:pic>
      <p:pic>
        <p:nvPicPr>
          <p:cNvPr id="473" name="图片 6" descr="图片 6"/>
          <p:cNvPicPr>
            <a:picLocks noChangeAspect="1"/>
          </p:cNvPicPr>
          <p:nvPr/>
        </p:nvPicPr>
        <p:blipFill>
          <a:blip r:embed="rId4">
            <a:extLst/>
          </a:blip>
          <a:stretch>
            <a:fillRect/>
          </a:stretch>
        </p:blipFill>
        <p:spPr>
          <a:xfrm>
            <a:off x="3439772" y="1753020"/>
            <a:ext cx="2267107" cy="1059627"/>
          </a:xfrm>
          <a:prstGeom prst="rect">
            <a:avLst/>
          </a:prstGeom>
          <a:ln w="12700">
            <a:miter lim="400000"/>
          </a:ln>
        </p:spPr>
      </p:pic>
      <p:pic>
        <p:nvPicPr>
          <p:cNvPr id="474" name="Picture 2" descr="Picture 2"/>
          <p:cNvPicPr>
            <a:picLocks noChangeAspect="1"/>
          </p:cNvPicPr>
          <p:nvPr/>
        </p:nvPicPr>
        <p:blipFill>
          <a:blip r:embed="rId5">
            <a:extLst/>
          </a:blip>
          <a:stretch>
            <a:fillRect/>
          </a:stretch>
        </p:blipFill>
        <p:spPr>
          <a:xfrm>
            <a:off x="2101489" y="3231544"/>
            <a:ext cx="2263145" cy="1057775"/>
          </a:xfrm>
          <a:prstGeom prst="rect">
            <a:avLst/>
          </a:prstGeom>
          <a:ln w="12700">
            <a:miter lim="400000"/>
          </a:ln>
        </p:spPr>
      </p:pic>
      <p:pic>
        <p:nvPicPr>
          <p:cNvPr id="475" name="图片 10" descr="图片 10"/>
          <p:cNvPicPr>
            <a:picLocks noChangeAspect="1"/>
          </p:cNvPicPr>
          <p:nvPr/>
        </p:nvPicPr>
        <p:blipFill>
          <a:blip r:embed="rId6">
            <a:extLst/>
          </a:blip>
          <a:stretch>
            <a:fillRect/>
          </a:stretch>
        </p:blipFill>
        <p:spPr>
          <a:xfrm>
            <a:off x="4794010" y="3229692"/>
            <a:ext cx="2267107" cy="10596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标题 1"/>
          <p:cNvSpPr txBox="1"/>
          <p:nvPr>
            <p:ph type="title"/>
          </p:nvPr>
        </p:nvSpPr>
        <p:spPr>
          <a:xfrm>
            <a:off x="1952625" y="101225"/>
            <a:ext cx="5238750" cy="381003"/>
          </a:xfrm>
          <a:prstGeom prst="rect">
            <a:avLst/>
          </a:prstGeom>
        </p:spPr>
        <p:txBody>
          <a:bodyPr/>
          <a:lstStyle>
            <a:lvl1pPr defTabSz="637794">
              <a:defRPr sz="1953">
                <a:effectLst>
                  <a:outerShdw sx="100000" sy="100000" kx="0" ky="0" algn="b" rotWithShape="0" blurRad="35433" dist="35433" dir="2700000">
                    <a:srgbClr val="000000">
                      <a:alpha val="43137"/>
                    </a:srgbClr>
                  </a:outerShdw>
                </a:effectLst>
              </a:defRPr>
            </a:lvl1pPr>
          </a:lstStyle>
          <a:p>
            <a:pPr/>
            <a:r>
              <a:t>What we know we know</a:t>
            </a:r>
          </a:p>
        </p:txBody>
      </p:sp>
      <p:sp>
        <p:nvSpPr>
          <p:cNvPr id="478" name="文本框 3"/>
          <p:cNvSpPr txBox="1"/>
          <p:nvPr/>
        </p:nvSpPr>
        <p:spPr>
          <a:xfrm>
            <a:off x="520860" y="816014"/>
            <a:ext cx="8102280" cy="9032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lnSpc>
                <a:spcPct val="150000"/>
              </a:lnSpc>
              <a:buSzPct val="100000"/>
              <a:buFont typeface="Arial"/>
              <a:buChar char="•"/>
              <a:defRPr sz="2200">
                <a:solidFill>
                  <a:srgbClr val="FFFFFF"/>
                </a:solidFill>
                <a:latin typeface="Arial"/>
                <a:ea typeface="Arial"/>
                <a:cs typeface="Arial"/>
                <a:sym typeface="Arial"/>
              </a:defRPr>
            </a:pPr>
            <a:r>
              <a:t>Most of action games have image in same community.</a:t>
            </a:r>
            <a:endParaRPr>
              <a:latin typeface="Calibri"/>
              <a:ea typeface="Calibri"/>
              <a:cs typeface="Calibri"/>
              <a:sym typeface="Calibri"/>
            </a:endParaRPr>
          </a:p>
          <a:p>
            <a:pPr marL="342900" indent="-342900">
              <a:lnSpc>
                <a:spcPct val="150000"/>
              </a:lnSpc>
              <a:buSzPct val="100000"/>
              <a:buFont typeface="Arial"/>
              <a:buChar char="•"/>
              <a:defRPr sz="2200">
                <a:solidFill>
                  <a:srgbClr val="FFFFFF"/>
                </a:solidFill>
                <a:latin typeface="Arial"/>
                <a:ea typeface="Arial"/>
                <a:cs typeface="Arial"/>
                <a:sym typeface="Arial"/>
              </a:defRPr>
            </a:pPr>
            <a:r>
              <a:t>(e.g. war games and shooter games)</a:t>
            </a:r>
          </a:p>
        </p:txBody>
      </p:sp>
      <p:pic>
        <p:nvPicPr>
          <p:cNvPr id="479" name="图片 7" descr="图片 7"/>
          <p:cNvPicPr>
            <a:picLocks noChangeAspect="1"/>
          </p:cNvPicPr>
          <p:nvPr/>
        </p:nvPicPr>
        <p:blipFill>
          <a:blip r:embed="rId2">
            <a:extLst/>
          </a:blip>
          <a:stretch>
            <a:fillRect/>
          </a:stretch>
        </p:blipFill>
        <p:spPr>
          <a:xfrm>
            <a:off x="2609691" y="2040776"/>
            <a:ext cx="3658003" cy="274969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ext Placeholder 4"/>
          <p:cNvSpPr txBox="1"/>
          <p:nvPr/>
        </p:nvSpPr>
        <p:spPr>
          <a:xfrm>
            <a:off x="1590881" y="3444455"/>
            <a:ext cx="5962237" cy="85344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80000"/>
              </a:lnSpc>
              <a:defRPr sz="6000">
                <a:ln w="9525" cap="flat">
                  <a:solidFill>
                    <a:srgbClr val="FFFFFF">
                      <a:alpha val="56000"/>
                    </a:srgbClr>
                  </a:solidFill>
                  <a:prstDash val="solid"/>
                  <a:round/>
                </a:ln>
                <a:solidFill>
                  <a:srgbClr val="FFFFFF"/>
                </a:solidFill>
                <a:latin typeface="DIN Condensed"/>
                <a:ea typeface="DIN Condensed"/>
                <a:cs typeface="DIN Condensed"/>
                <a:sym typeface="DIN Condensed"/>
              </a:defRPr>
            </a:lvl1pPr>
          </a:lstStyle>
          <a:p>
            <a:pPr/>
            <a:r>
              <a:t>Are you a game player?</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标题 1"/>
          <p:cNvSpPr txBox="1"/>
          <p:nvPr>
            <p:ph type="title"/>
          </p:nvPr>
        </p:nvSpPr>
        <p:spPr>
          <a:xfrm>
            <a:off x="1952625" y="101225"/>
            <a:ext cx="5238750" cy="381003"/>
          </a:xfrm>
          <a:prstGeom prst="rect">
            <a:avLst/>
          </a:prstGeom>
        </p:spPr>
        <p:txBody>
          <a:bodyPr/>
          <a:lstStyle>
            <a:lvl1pPr defTabSz="637794">
              <a:defRPr sz="1953">
                <a:effectLst>
                  <a:outerShdw sx="100000" sy="100000" kx="0" ky="0" algn="b" rotWithShape="0" blurRad="35433" dist="35433" dir="2700000">
                    <a:srgbClr val="000000">
                      <a:alpha val="43137"/>
                    </a:srgbClr>
                  </a:outerShdw>
                </a:effectLst>
              </a:defRPr>
            </a:lvl1pPr>
          </a:lstStyle>
          <a:p>
            <a:pPr/>
            <a:r>
              <a:t>What we don’t know we know</a:t>
            </a:r>
          </a:p>
        </p:txBody>
      </p:sp>
      <p:sp>
        <p:nvSpPr>
          <p:cNvPr id="482" name="文本框 3"/>
          <p:cNvSpPr txBox="1"/>
          <p:nvPr/>
        </p:nvSpPr>
        <p:spPr>
          <a:xfrm>
            <a:off x="214130" y="734990"/>
            <a:ext cx="8715738" cy="9032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342900" indent="-342900">
              <a:lnSpc>
                <a:spcPct val="150000"/>
              </a:lnSpc>
              <a:buSzPct val="100000"/>
              <a:buFont typeface="Arial"/>
              <a:buChar char="•"/>
              <a:defRPr sz="2200">
                <a:solidFill>
                  <a:srgbClr val="FFFFFF"/>
                </a:solidFill>
                <a:latin typeface="Arial"/>
                <a:ea typeface="Arial"/>
                <a:cs typeface="Arial"/>
                <a:sym typeface="Arial"/>
              </a:defRPr>
            </a:lvl1pPr>
          </a:lstStyle>
          <a:p>
            <a:pPr/>
            <a:r>
              <a:t>Horror games and action games can belong to same community. ( with high frequency )</a:t>
            </a:r>
          </a:p>
        </p:txBody>
      </p:sp>
      <p:pic>
        <p:nvPicPr>
          <p:cNvPr id="483" name="图片 2" descr="图片 2"/>
          <p:cNvPicPr>
            <a:picLocks noChangeAspect="1"/>
          </p:cNvPicPr>
          <p:nvPr/>
        </p:nvPicPr>
        <p:blipFill>
          <a:blip r:embed="rId2">
            <a:extLst/>
          </a:blip>
          <a:stretch>
            <a:fillRect/>
          </a:stretch>
        </p:blipFill>
        <p:spPr>
          <a:xfrm>
            <a:off x="370388" y="1974214"/>
            <a:ext cx="2145528" cy="2441327"/>
          </a:xfrm>
          <a:prstGeom prst="rect">
            <a:avLst/>
          </a:prstGeom>
          <a:ln w="12700">
            <a:miter lim="400000"/>
          </a:ln>
        </p:spPr>
      </p:pic>
      <p:sp>
        <p:nvSpPr>
          <p:cNvPr id="484" name="文本框 4"/>
          <p:cNvSpPr txBox="1"/>
          <p:nvPr/>
        </p:nvSpPr>
        <p:spPr>
          <a:xfrm>
            <a:off x="2096944" y="2799715"/>
            <a:ext cx="6832925" cy="13939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lnSpc>
                <a:spcPct val="150000"/>
              </a:lnSpc>
              <a:buSzPct val="100000"/>
              <a:buFont typeface="Arial"/>
              <a:buChar char="•"/>
              <a:defRPr sz="2200">
                <a:solidFill>
                  <a:srgbClr val="FFFFFF"/>
                </a:solidFill>
                <a:latin typeface="Arial"/>
                <a:ea typeface="Arial"/>
                <a:cs typeface="Arial"/>
                <a:sym typeface="Arial"/>
              </a:defRPr>
            </a:pPr>
            <a:r>
              <a:t>Many horror games have action elements.</a:t>
            </a:r>
            <a:endParaRPr>
              <a:latin typeface="Calibri"/>
              <a:ea typeface="Calibri"/>
              <a:cs typeface="Calibri"/>
              <a:sym typeface="Calibri"/>
            </a:endParaRPr>
          </a:p>
          <a:p>
            <a:pPr marL="342900" indent="-342900">
              <a:lnSpc>
                <a:spcPct val="150000"/>
              </a:lnSpc>
              <a:buSzPct val="100000"/>
              <a:buFont typeface="Arial"/>
              <a:buChar char="•"/>
              <a:defRPr sz="2200">
                <a:solidFill>
                  <a:srgbClr val="FFFFFF"/>
                </a:solidFill>
                <a:latin typeface="Arial"/>
                <a:ea typeface="Arial"/>
                <a:cs typeface="Arial"/>
                <a:sym typeface="Arial"/>
              </a:defRPr>
            </a:pPr>
            <a:r>
              <a:t>Many action games have dark and bloody scenes</a:t>
            </a:r>
            <a:endParaRPr>
              <a:latin typeface="Calibri"/>
              <a:ea typeface="Calibri"/>
              <a:cs typeface="Calibri"/>
              <a:sym typeface="Calibri"/>
            </a:endParaRPr>
          </a:p>
          <a:p>
            <a:pPr marL="342900" indent="-342900">
              <a:lnSpc>
                <a:spcPct val="150000"/>
              </a:lnSpc>
              <a:buSzPct val="100000"/>
              <a:buFont typeface="Arial"/>
              <a:buChar char="•"/>
              <a:defRPr sz="2200">
                <a:solidFill>
                  <a:srgbClr val="FFFFFF"/>
                </a:solidFill>
                <a:latin typeface="Arial"/>
                <a:ea typeface="Arial"/>
                <a:cs typeface="Arial"/>
                <a:sym typeface="Arial"/>
              </a:defRPr>
            </a:pPr>
            <a:r>
              <a:t>Both above affect the design style of the posters.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标题 1"/>
          <p:cNvSpPr txBox="1"/>
          <p:nvPr>
            <p:ph type="title"/>
          </p:nvPr>
        </p:nvSpPr>
        <p:spPr>
          <a:xfrm>
            <a:off x="1952625" y="101225"/>
            <a:ext cx="5238750" cy="381003"/>
          </a:xfrm>
          <a:prstGeom prst="rect">
            <a:avLst/>
          </a:prstGeom>
        </p:spPr>
        <p:txBody>
          <a:bodyPr/>
          <a:lstStyle>
            <a:lvl1pPr defTabSz="637794">
              <a:defRPr sz="1953">
                <a:effectLst>
                  <a:outerShdw sx="100000" sy="100000" kx="0" ky="0" algn="b" rotWithShape="0" blurRad="35433" dist="35433" dir="2700000">
                    <a:srgbClr val="000000">
                      <a:alpha val="43137"/>
                    </a:srgbClr>
                  </a:outerShdw>
                </a:effectLst>
              </a:defRPr>
            </a:lvl1pPr>
          </a:lstStyle>
          <a:p>
            <a:pPr/>
            <a:r>
              <a:t>What we don’t know</a:t>
            </a:r>
          </a:p>
        </p:txBody>
      </p:sp>
      <p:sp>
        <p:nvSpPr>
          <p:cNvPr id="487" name="文本框 3"/>
          <p:cNvSpPr txBox="1"/>
          <p:nvPr/>
        </p:nvSpPr>
        <p:spPr>
          <a:xfrm>
            <a:off x="367496" y="648186"/>
            <a:ext cx="8409007" cy="13019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buSzPct val="100000"/>
              <a:buFont typeface="Arial"/>
              <a:buChar char="•"/>
              <a:defRPr sz="2100">
                <a:solidFill>
                  <a:srgbClr val="FFFFFF"/>
                </a:solidFill>
                <a:latin typeface="Arial"/>
                <a:ea typeface="Arial"/>
                <a:cs typeface="Arial"/>
                <a:sym typeface="Arial"/>
              </a:defRPr>
            </a:pPr>
            <a:r>
              <a:t>Images in the same community appear similar in tone.     (simpleAE)</a:t>
            </a:r>
            <a:endParaRPr>
              <a:latin typeface="Calibri"/>
              <a:ea typeface="Calibri"/>
              <a:cs typeface="Calibri"/>
              <a:sym typeface="Calibri"/>
            </a:endParaRPr>
          </a:p>
          <a:p>
            <a:pPr marL="342900" indent="-342900">
              <a:buSzPct val="100000"/>
              <a:buFont typeface="Arial"/>
              <a:buChar char="•"/>
              <a:defRPr sz="2100">
                <a:solidFill>
                  <a:srgbClr val="FFFFFF"/>
                </a:solidFill>
                <a:latin typeface="Arial"/>
                <a:ea typeface="Arial"/>
                <a:cs typeface="Arial"/>
                <a:sym typeface="Arial"/>
              </a:defRPr>
            </a:pPr>
            <a:r>
              <a:t>Images in the same community appear similar in shape.       (vgg19)</a:t>
            </a:r>
          </a:p>
        </p:txBody>
      </p:sp>
      <p:pic>
        <p:nvPicPr>
          <p:cNvPr id="488" name="图片 7" descr="图片 7"/>
          <p:cNvPicPr>
            <a:picLocks noChangeAspect="1"/>
          </p:cNvPicPr>
          <p:nvPr/>
        </p:nvPicPr>
        <p:blipFill>
          <a:blip r:embed="rId2">
            <a:extLst/>
          </a:blip>
          <a:stretch>
            <a:fillRect/>
          </a:stretch>
        </p:blipFill>
        <p:spPr>
          <a:xfrm>
            <a:off x="1072263" y="2139213"/>
            <a:ext cx="2315885" cy="1082426"/>
          </a:xfrm>
          <a:prstGeom prst="rect">
            <a:avLst/>
          </a:prstGeom>
          <a:ln w="12700">
            <a:miter lim="400000"/>
          </a:ln>
        </p:spPr>
      </p:pic>
      <p:pic>
        <p:nvPicPr>
          <p:cNvPr id="489" name="图片 8" descr="图片 8"/>
          <p:cNvPicPr>
            <a:picLocks noChangeAspect="1"/>
          </p:cNvPicPr>
          <p:nvPr/>
        </p:nvPicPr>
        <p:blipFill>
          <a:blip r:embed="rId3">
            <a:extLst/>
          </a:blip>
          <a:stretch>
            <a:fillRect/>
          </a:stretch>
        </p:blipFill>
        <p:spPr>
          <a:xfrm>
            <a:off x="3388145" y="2136749"/>
            <a:ext cx="2315887" cy="1084890"/>
          </a:xfrm>
          <a:prstGeom prst="rect">
            <a:avLst/>
          </a:prstGeom>
          <a:ln w="12700">
            <a:miter lim="400000"/>
          </a:ln>
        </p:spPr>
      </p:pic>
      <p:pic>
        <p:nvPicPr>
          <p:cNvPr id="490" name="图片 9" descr="图片 9"/>
          <p:cNvPicPr>
            <a:picLocks noChangeAspect="1"/>
          </p:cNvPicPr>
          <p:nvPr/>
        </p:nvPicPr>
        <p:blipFill>
          <a:blip r:embed="rId4">
            <a:extLst/>
          </a:blip>
          <a:stretch>
            <a:fillRect/>
          </a:stretch>
        </p:blipFill>
        <p:spPr>
          <a:xfrm>
            <a:off x="5704030" y="2136749"/>
            <a:ext cx="2328800" cy="1088461"/>
          </a:xfrm>
          <a:prstGeom prst="rect">
            <a:avLst/>
          </a:prstGeom>
          <a:ln w="12700">
            <a:miter lim="400000"/>
          </a:ln>
        </p:spPr>
      </p:pic>
      <p:sp>
        <p:nvSpPr>
          <p:cNvPr id="491" name="文本框 10"/>
          <p:cNvSpPr txBox="1"/>
          <p:nvPr/>
        </p:nvSpPr>
        <p:spPr>
          <a:xfrm>
            <a:off x="3740549" y="3230091"/>
            <a:ext cx="2347735" cy="281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FFFFFF"/>
                </a:solidFill>
                <a:latin typeface="Calibri"/>
                <a:ea typeface="Calibri"/>
                <a:cs typeface="Calibri"/>
                <a:sym typeface="Calibri"/>
              </a:defRPr>
            </a:lvl1pPr>
          </a:lstStyle>
          <a:p>
            <a:pPr/>
            <a:r>
              <a:t>simpleAE community #3</a:t>
            </a:r>
          </a:p>
        </p:txBody>
      </p:sp>
      <p:pic>
        <p:nvPicPr>
          <p:cNvPr id="492" name="图片 11" descr="图片 11"/>
          <p:cNvPicPr>
            <a:picLocks noChangeAspect="1"/>
          </p:cNvPicPr>
          <p:nvPr/>
        </p:nvPicPr>
        <p:blipFill>
          <a:blip r:embed="rId5">
            <a:extLst/>
          </a:blip>
          <a:stretch>
            <a:fillRect/>
          </a:stretch>
        </p:blipFill>
        <p:spPr>
          <a:xfrm>
            <a:off x="1072264" y="3551416"/>
            <a:ext cx="2315883" cy="1082424"/>
          </a:xfrm>
          <a:prstGeom prst="rect">
            <a:avLst/>
          </a:prstGeom>
          <a:ln w="12700">
            <a:miter lim="400000"/>
          </a:ln>
        </p:spPr>
      </p:pic>
      <p:pic>
        <p:nvPicPr>
          <p:cNvPr id="493" name="图片 13" descr="图片 13"/>
          <p:cNvPicPr>
            <a:picLocks noChangeAspect="1"/>
          </p:cNvPicPr>
          <p:nvPr/>
        </p:nvPicPr>
        <p:blipFill>
          <a:blip r:embed="rId6">
            <a:extLst/>
          </a:blip>
          <a:stretch>
            <a:fillRect/>
          </a:stretch>
        </p:blipFill>
        <p:spPr>
          <a:xfrm>
            <a:off x="5704030" y="3551416"/>
            <a:ext cx="2328800" cy="1088462"/>
          </a:xfrm>
          <a:prstGeom prst="rect">
            <a:avLst/>
          </a:prstGeom>
          <a:ln w="12700">
            <a:miter lim="400000"/>
          </a:ln>
        </p:spPr>
      </p:pic>
      <p:pic>
        <p:nvPicPr>
          <p:cNvPr id="494" name="图片 14" descr="图片 14"/>
          <p:cNvPicPr>
            <a:picLocks noChangeAspect="1"/>
          </p:cNvPicPr>
          <p:nvPr/>
        </p:nvPicPr>
        <p:blipFill>
          <a:blip r:embed="rId7">
            <a:extLst/>
          </a:blip>
          <a:stretch>
            <a:fillRect/>
          </a:stretch>
        </p:blipFill>
        <p:spPr>
          <a:xfrm>
            <a:off x="3388145" y="3551416"/>
            <a:ext cx="2315882" cy="1082424"/>
          </a:xfrm>
          <a:prstGeom prst="rect">
            <a:avLst/>
          </a:prstGeom>
          <a:ln w="12700">
            <a:miter lim="400000"/>
          </a:ln>
        </p:spPr>
      </p:pic>
      <p:sp>
        <p:nvSpPr>
          <p:cNvPr id="495" name="文本框 15"/>
          <p:cNvSpPr txBox="1"/>
          <p:nvPr/>
        </p:nvSpPr>
        <p:spPr>
          <a:xfrm>
            <a:off x="3740549" y="4697500"/>
            <a:ext cx="2347735" cy="281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FFFFFF"/>
                </a:solidFill>
                <a:latin typeface="Calibri"/>
                <a:ea typeface="Calibri"/>
                <a:cs typeface="Calibri"/>
                <a:sym typeface="Calibri"/>
              </a:defRPr>
            </a:lvl1pPr>
          </a:lstStyle>
          <a:p>
            <a:pPr/>
            <a:r>
              <a:t>simpleAE community #5</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标题 1"/>
          <p:cNvSpPr txBox="1"/>
          <p:nvPr>
            <p:ph type="title"/>
          </p:nvPr>
        </p:nvSpPr>
        <p:spPr>
          <a:xfrm>
            <a:off x="1952625" y="101225"/>
            <a:ext cx="5238750" cy="381003"/>
          </a:xfrm>
          <a:prstGeom prst="rect">
            <a:avLst/>
          </a:prstGeom>
        </p:spPr>
        <p:txBody>
          <a:bodyPr/>
          <a:lstStyle>
            <a:lvl1pPr defTabSz="637794">
              <a:defRPr sz="1953">
                <a:effectLst>
                  <a:outerShdw sx="100000" sy="100000" kx="0" ky="0" algn="b" rotWithShape="0" blurRad="35433" dist="35433" dir="2700000">
                    <a:srgbClr val="000000">
                      <a:alpha val="43137"/>
                    </a:srgbClr>
                  </a:outerShdw>
                </a:effectLst>
              </a:defRPr>
            </a:lvl1pPr>
          </a:lstStyle>
          <a:p>
            <a:pPr/>
            <a:r>
              <a:t>What we don’t know</a:t>
            </a:r>
          </a:p>
        </p:txBody>
      </p:sp>
      <p:sp>
        <p:nvSpPr>
          <p:cNvPr id="498" name="文本框 6"/>
          <p:cNvSpPr txBox="1"/>
          <p:nvPr/>
        </p:nvSpPr>
        <p:spPr>
          <a:xfrm>
            <a:off x="3813857" y="4081114"/>
            <a:ext cx="2855101" cy="281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FFFFFF"/>
                </a:solidFill>
                <a:latin typeface="Calibri"/>
                <a:ea typeface="Calibri"/>
                <a:cs typeface="Calibri"/>
                <a:sym typeface="Calibri"/>
              </a:defRPr>
            </a:lvl1pPr>
          </a:lstStyle>
          <a:p>
            <a:pPr/>
            <a:r>
              <a:t>Vgg19 community #9</a:t>
            </a:r>
          </a:p>
        </p:txBody>
      </p:sp>
      <p:pic>
        <p:nvPicPr>
          <p:cNvPr id="499" name="图片 11" descr="图片 11"/>
          <p:cNvPicPr>
            <a:picLocks noChangeAspect="1"/>
          </p:cNvPicPr>
          <p:nvPr/>
        </p:nvPicPr>
        <p:blipFill>
          <a:blip r:embed="rId2">
            <a:extLst/>
          </a:blip>
          <a:stretch>
            <a:fillRect/>
          </a:stretch>
        </p:blipFill>
        <p:spPr>
          <a:xfrm>
            <a:off x="1072263" y="2945753"/>
            <a:ext cx="2321503" cy="1085051"/>
          </a:xfrm>
          <a:prstGeom prst="rect">
            <a:avLst/>
          </a:prstGeom>
          <a:ln w="12700">
            <a:miter lim="400000"/>
          </a:ln>
        </p:spPr>
      </p:pic>
      <p:pic>
        <p:nvPicPr>
          <p:cNvPr id="500" name="图片 13" descr="图片 13"/>
          <p:cNvPicPr>
            <a:picLocks noChangeAspect="1"/>
          </p:cNvPicPr>
          <p:nvPr/>
        </p:nvPicPr>
        <p:blipFill>
          <a:blip r:embed="rId3">
            <a:extLst/>
          </a:blip>
          <a:stretch>
            <a:fillRect/>
          </a:stretch>
        </p:blipFill>
        <p:spPr>
          <a:xfrm>
            <a:off x="3388147" y="2945913"/>
            <a:ext cx="2321158" cy="1084890"/>
          </a:xfrm>
          <a:prstGeom prst="rect">
            <a:avLst/>
          </a:prstGeom>
          <a:ln w="12700">
            <a:miter lim="400000"/>
          </a:ln>
        </p:spPr>
      </p:pic>
      <p:pic>
        <p:nvPicPr>
          <p:cNvPr id="501" name="图片 15" descr="图片 15"/>
          <p:cNvPicPr>
            <a:picLocks noChangeAspect="1"/>
          </p:cNvPicPr>
          <p:nvPr/>
        </p:nvPicPr>
        <p:blipFill>
          <a:blip r:embed="rId4">
            <a:extLst/>
          </a:blip>
          <a:stretch>
            <a:fillRect/>
          </a:stretch>
        </p:blipFill>
        <p:spPr>
          <a:xfrm>
            <a:off x="5709304" y="2945752"/>
            <a:ext cx="2321502" cy="1085050"/>
          </a:xfrm>
          <a:prstGeom prst="rect">
            <a:avLst/>
          </a:prstGeom>
          <a:ln w="12700">
            <a:miter lim="400000"/>
          </a:ln>
        </p:spPr>
      </p:pic>
      <p:pic>
        <p:nvPicPr>
          <p:cNvPr id="502" name="图片 16" descr="图片 16"/>
          <p:cNvPicPr>
            <a:picLocks noChangeAspect="1"/>
          </p:cNvPicPr>
          <p:nvPr/>
        </p:nvPicPr>
        <p:blipFill>
          <a:blip r:embed="rId5">
            <a:extLst/>
          </a:blip>
          <a:stretch>
            <a:fillRect/>
          </a:stretch>
        </p:blipFill>
        <p:spPr>
          <a:xfrm>
            <a:off x="1072263" y="1118376"/>
            <a:ext cx="2315885" cy="1082426"/>
          </a:xfrm>
          <a:prstGeom prst="rect">
            <a:avLst/>
          </a:prstGeom>
          <a:ln w="12700">
            <a:miter lim="400000"/>
          </a:ln>
        </p:spPr>
      </p:pic>
      <p:pic>
        <p:nvPicPr>
          <p:cNvPr id="503" name="图片 17" descr="图片 17"/>
          <p:cNvPicPr>
            <a:picLocks noChangeAspect="1"/>
          </p:cNvPicPr>
          <p:nvPr/>
        </p:nvPicPr>
        <p:blipFill>
          <a:blip r:embed="rId6">
            <a:extLst/>
          </a:blip>
          <a:stretch>
            <a:fillRect/>
          </a:stretch>
        </p:blipFill>
        <p:spPr>
          <a:xfrm>
            <a:off x="3388147" y="1115910"/>
            <a:ext cx="2321158" cy="1084890"/>
          </a:xfrm>
          <a:prstGeom prst="rect">
            <a:avLst/>
          </a:prstGeom>
          <a:ln w="12700">
            <a:miter lim="400000"/>
          </a:ln>
        </p:spPr>
      </p:pic>
      <p:pic>
        <p:nvPicPr>
          <p:cNvPr id="504" name="图片 18" descr="图片 18"/>
          <p:cNvPicPr>
            <a:picLocks noChangeAspect="1"/>
          </p:cNvPicPr>
          <p:nvPr/>
        </p:nvPicPr>
        <p:blipFill>
          <a:blip r:embed="rId7">
            <a:extLst/>
          </a:blip>
          <a:stretch>
            <a:fillRect/>
          </a:stretch>
        </p:blipFill>
        <p:spPr>
          <a:xfrm>
            <a:off x="5709304" y="1115910"/>
            <a:ext cx="2315886" cy="1082426"/>
          </a:xfrm>
          <a:prstGeom prst="rect">
            <a:avLst/>
          </a:prstGeom>
          <a:ln w="12700">
            <a:miter lim="400000"/>
          </a:ln>
        </p:spPr>
      </p:pic>
      <p:sp>
        <p:nvSpPr>
          <p:cNvPr id="505" name="文本框 19"/>
          <p:cNvSpPr txBox="1"/>
          <p:nvPr/>
        </p:nvSpPr>
        <p:spPr>
          <a:xfrm>
            <a:off x="3813857" y="2281263"/>
            <a:ext cx="2855101" cy="281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FFFFFF"/>
                </a:solidFill>
                <a:latin typeface="Calibri"/>
                <a:ea typeface="Calibri"/>
                <a:cs typeface="Calibri"/>
                <a:sym typeface="Calibri"/>
              </a:defRPr>
            </a:lvl1pPr>
          </a:lstStyle>
          <a:p>
            <a:pPr/>
            <a:r>
              <a:t>Vgg19 community #1</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标题 1"/>
          <p:cNvSpPr txBox="1"/>
          <p:nvPr>
            <p:ph type="title"/>
          </p:nvPr>
        </p:nvSpPr>
        <p:spPr>
          <a:xfrm>
            <a:off x="1952625" y="101225"/>
            <a:ext cx="5238750" cy="381003"/>
          </a:xfrm>
          <a:prstGeom prst="rect">
            <a:avLst/>
          </a:prstGeom>
        </p:spPr>
        <p:txBody>
          <a:bodyPr/>
          <a:lstStyle>
            <a:lvl1pPr defTabSz="637794">
              <a:defRPr sz="1953">
                <a:effectLst>
                  <a:outerShdw sx="100000" sy="100000" kx="0" ky="0" algn="b" rotWithShape="0" blurRad="35433" dist="35433" dir="2700000">
                    <a:srgbClr val="000000">
                      <a:alpha val="43137"/>
                    </a:srgbClr>
                  </a:outerShdw>
                </a:effectLst>
              </a:defRPr>
            </a:lvl1pPr>
          </a:lstStyle>
          <a:p>
            <a:pPr/>
            <a:r>
              <a:t>Something Interesting</a:t>
            </a:r>
          </a:p>
        </p:txBody>
      </p:sp>
      <p:sp>
        <p:nvSpPr>
          <p:cNvPr id="508" name="文本框 8"/>
          <p:cNvSpPr txBox="1"/>
          <p:nvPr/>
        </p:nvSpPr>
        <p:spPr>
          <a:xfrm>
            <a:off x="369425" y="642405"/>
            <a:ext cx="5092862" cy="4124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50000"/>
              </a:lnSpc>
              <a:defRPr sz="2200">
                <a:solidFill>
                  <a:srgbClr val="FFFFFF"/>
                </a:solidFill>
                <a:latin typeface="Arial"/>
                <a:ea typeface="Arial"/>
                <a:cs typeface="Arial"/>
                <a:sym typeface="Arial"/>
              </a:defRPr>
            </a:lvl1pPr>
          </a:lstStyle>
          <a:p>
            <a:pPr/>
            <a:r>
              <a:t>Let’s focus on game series!</a:t>
            </a:r>
          </a:p>
        </p:txBody>
      </p:sp>
      <p:grpSp>
        <p:nvGrpSpPr>
          <p:cNvPr id="511" name="图片 3"/>
          <p:cNvGrpSpPr/>
          <p:nvPr/>
        </p:nvGrpSpPr>
        <p:grpSpPr>
          <a:xfrm>
            <a:off x="5462285" y="1718001"/>
            <a:ext cx="3143251" cy="1504951"/>
            <a:chOff x="0" y="0"/>
            <a:chExt cx="3143250" cy="1504950"/>
          </a:xfrm>
        </p:grpSpPr>
        <p:sp>
          <p:nvSpPr>
            <p:cNvPr id="509" name="Rectangle"/>
            <p:cNvSpPr/>
            <p:nvPr/>
          </p:nvSpPr>
          <p:spPr>
            <a:xfrm>
              <a:off x="0" y="0"/>
              <a:ext cx="3143250" cy="1504950"/>
            </a:xfrm>
            <a:prstGeom prst="rect">
              <a:avLst/>
            </a:prstGeom>
            <a:solidFill>
              <a:srgbClr val="FFFFFF"/>
            </a:solidFill>
            <a:ln w="12700" cap="flat">
              <a:noFill/>
              <a:miter lim="400000"/>
            </a:ln>
            <a:effectLst/>
          </p:spPr>
          <p:txBody>
            <a:bodyPr wrap="square" lIns="45718" tIns="45718" rIns="45718" bIns="45718" numCol="1" anchor="ctr">
              <a:noAutofit/>
            </a:bodyPr>
            <a:lstStyle/>
            <a:p>
              <a:pPr/>
            </a:p>
          </p:txBody>
        </p:sp>
        <p:pic>
          <p:nvPicPr>
            <p:cNvPr id="510" name="image84.png" descr="image84.png"/>
            <p:cNvPicPr>
              <a:picLocks noChangeAspect="1"/>
            </p:cNvPicPr>
            <p:nvPr/>
          </p:nvPicPr>
          <p:blipFill>
            <a:blip r:embed="rId2">
              <a:extLst/>
            </a:blip>
            <a:stretch>
              <a:fillRect/>
            </a:stretch>
          </p:blipFill>
          <p:spPr>
            <a:xfrm>
              <a:off x="0" y="0"/>
              <a:ext cx="3143250" cy="1504950"/>
            </a:xfrm>
            <a:prstGeom prst="rect">
              <a:avLst/>
            </a:prstGeom>
            <a:ln w="12700" cap="flat">
              <a:noFill/>
              <a:miter lim="400000"/>
            </a:ln>
            <a:effectLst/>
          </p:spPr>
        </p:pic>
      </p:grpSp>
      <p:pic>
        <p:nvPicPr>
          <p:cNvPr id="512" name="图片 7" descr="图片 7"/>
          <p:cNvPicPr>
            <a:picLocks noChangeAspect="1"/>
          </p:cNvPicPr>
          <p:nvPr/>
        </p:nvPicPr>
        <p:blipFill>
          <a:blip r:embed="rId3">
            <a:extLst/>
          </a:blip>
          <a:stretch>
            <a:fillRect/>
          </a:stretch>
        </p:blipFill>
        <p:spPr>
          <a:xfrm>
            <a:off x="465616" y="1656644"/>
            <a:ext cx="4513809" cy="519773"/>
          </a:xfrm>
          <a:prstGeom prst="rect">
            <a:avLst/>
          </a:prstGeom>
          <a:ln w="12700">
            <a:miter lim="400000"/>
          </a:ln>
        </p:spPr>
      </p:pic>
      <p:pic>
        <p:nvPicPr>
          <p:cNvPr id="513" name="图片 9" descr="图片 9"/>
          <p:cNvPicPr>
            <a:picLocks noChangeAspect="1"/>
          </p:cNvPicPr>
          <p:nvPr/>
        </p:nvPicPr>
        <p:blipFill>
          <a:blip r:embed="rId4">
            <a:extLst/>
          </a:blip>
          <a:stretch>
            <a:fillRect/>
          </a:stretch>
        </p:blipFill>
        <p:spPr>
          <a:xfrm>
            <a:off x="5044261" y="3698387"/>
            <a:ext cx="3561275" cy="636713"/>
          </a:xfrm>
          <a:prstGeom prst="rect">
            <a:avLst/>
          </a:prstGeom>
          <a:ln w="12700">
            <a:miter lim="400000"/>
          </a:ln>
        </p:spPr>
      </p:pic>
      <p:pic>
        <p:nvPicPr>
          <p:cNvPr id="514" name="图片 10" descr="图片 10"/>
          <p:cNvPicPr>
            <a:picLocks noChangeAspect="1"/>
          </p:cNvPicPr>
          <p:nvPr/>
        </p:nvPicPr>
        <p:blipFill>
          <a:blip r:embed="rId5">
            <a:extLst/>
          </a:blip>
          <a:stretch>
            <a:fillRect/>
          </a:stretch>
        </p:blipFill>
        <p:spPr>
          <a:xfrm>
            <a:off x="1082619" y="2470476"/>
            <a:ext cx="2035334" cy="203533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标题 1"/>
          <p:cNvSpPr txBox="1"/>
          <p:nvPr>
            <p:ph type="title"/>
          </p:nvPr>
        </p:nvSpPr>
        <p:spPr>
          <a:xfrm>
            <a:off x="1952625" y="101225"/>
            <a:ext cx="5238750" cy="381003"/>
          </a:xfrm>
          <a:prstGeom prst="rect">
            <a:avLst/>
          </a:prstGeom>
        </p:spPr>
        <p:txBody>
          <a:bodyPr/>
          <a:lstStyle>
            <a:lvl1pPr defTabSz="637794">
              <a:defRPr sz="1953">
                <a:effectLst>
                  <a:outerShdw sx="100000" sy="100000" kx="0" ky="0" algn="b" rotWithShape="0" blurRad="35433" dist="35433" dir="2700000">
                    <a:srgbClr val="000000">
                      <a:alpha val="43137"/>
                    </a:srgbClr>
                  </a:outerShdw>
                </a:effectLst>
              </a:defRPr>
            </a:lvl1pPr>
          </a:lstStyle>
          <a:p>
            <a:pPr/>
            <a:r>
              <a:t>Something Interesting</a:t>
            </a:r>
          </a:p>
        </p:txBody>
      </p:sp>
      <p:pic>
        <p:nvPicPr>
          <p:cNvPr id="517" name="图片 2" descr="图片 2"/>
          <p:cNvPicPr>
            <a:picLocks noChangeAspect="1"/>
          </p:cNvPicPr>
          <p:nvPr/>
        </p:nvPicPr>
        <p:blipFill>
          <a:blip r:embed="rId2">
            <a:extLst/>
          </a:blip>
          <a:stretch>
            <a:fillRect/>
          </a:stretch>
        </p:blipFill>
        <p:spPr>
          <a:xfrm>
            <a:off x="2929486" y="3032187"/>
            <a:ext cx="3285028" cy="1535394"/>
          </a:xfrm>
          <a:prstGeom prst="rect">
            <a:avLst/>
          </a:prstGeom>
          <a:ln w="12700">
            <a:miter lim="400000"/>
          </a:ln>
        </p:spPr>
      </p:pic>
      <p:pic>
        <p:nvPicPr>
          <p:cNvPr id="518" name="图片 6" descr="图片 6"/>
          <p:cNvPicPr>
            <a:picLocks noChangeAspect="1"/>
          </p:cNvPicPr>
          <p:nvPr/>
        </p:nvPicPr>
        <p:blipFill>
          <a:blip r:embed="rId3">
            <a:extLst/>
          </a:blip>
          <a:stretch>
            <a:fillRect/>
          </a:stretch>
        </p:blipFill>
        <p:spPr>
          <a:xfrm>
            <a:off x="2929486" y="935785"/>
            <a:ext cx="3285028" cy="1535394"/>
          </a:xfrm>
          <a:prstGeom prst="rect">
            <a:avLst/>
          </a:prstGeom>
          <a:ln w="12700">
            <a:miter lim="400000"/>
          </a:ln>
        </p:spPr>
      </p:pic>
      <p:sp>
        <p:nvSpPr>
          <p:cNvPr id="519" name="文本框 3"/>
          <p:cNvSpPr txBox="1"/>
          <p:nvPr/>
        </p:nvSpPr>
        <p:spPr>
          <a:xfrm>
            <a:off x="3890653" y="2605489"/>
            <a:ext cx="1851950" cy="281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FFFFFF"/>
                </a:solidFill>
                <a:latin typeface="Calibri"/>
                <a:ea typeface="Calibri"/>
                <a:cs typeface="Calibri"/>
                <a:sym typeface="Calibri"/>
              </a:defRPr>
            </a:lvl1pPr>
          </a:lstStyle>
          <a:p>
            <a:pPr/>
            <a:r>
              <a:t>Community #10</a:t>
            </a:r>
          </a:p>
        </p:txBody>
      </p:sp>
      <p:sp>
        <p:nvSpPr>
          <p:cNvPr id="520" name="文本框 9"/>
          <p:cNvSpPr txBox="1"/>
          <p:nvPr/>
        </p:nvSpPr>
        <p:spPr>
          <a:xfrm>
            <a:off x="3890653" y="4689114"/>
            <a:ext cx="1851950" cy="281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FFFFFF"/>
                </a:solidFill>
                <a:latin typeface="Calibri"/>
                <a:ea typeface="Calibri"/>
                <a:cs typeface="Calibri"/>
                <a:sym typeface="Calibri"/>
              </a:defRPr>
            </a:lvl1pPr>
          </a:lstStyle>
          <a:p>
            <a:pPr/>
            <a:r>
              <a:t>Community #5</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标题 1"/>
          <p:cNvSpPr txBox="1"/>
          <p:nvPr>
            <p:ph type="title"/>
          </p:nvPr>
        </p:nvSpPr>
        <p:spPr>
          <a:xfrm>
            <a:off x="1952625" y="101225"/>
            <a:ext cx="5238750" cy="381003"/>
          </a:xfrm>
          <a:prstGeom prst="rect">
            <a:avLst/>
          </a:prstGeom>
        </p:spPr>
        <p:txBody>
          <a:bodyPr/>
          <a:lstStyle>
            <a:lvl1pPr defTabSz="637794">
              <a:defRPr sz="1953">
                <a:effectLst>
                  <a:outerShdw sx="100000" sy="100000" kx="0" ky="0" algn="b" rotWithShape="0" blurRad="35433" dist="35433" dir="2700000">
                    <a:srgbClr val="000000">
                      <a:alpha val="43137"/>
                    </a:srgbClr>
                  </a:outerShdw>
                </a:effectLst>
              </a:defRPr>
            </a:lvl1pPr>
          </a:lstStyle>
          <a:p>
            <a:pPr/>
            <a:r>
              <a:t>Something Interesting</a:t>
            </a:r>
          </a:p>
        </p:txBody>
      </p:sp>
      <p:sp>
        <p:nvSpPr>
          <p:cNvPr id="523" name="文本框 4"/>
          <p:cNvSpPr txBox="1"/>
          <p:nvPr/>
        </p:nvSpPr>
        <p:spPr>
          <a:xfrm>
            <a:off x="397398" y="2018160"/>
            <a:ext cx="5036916" cy="23508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sz="1600">
                <a:solidFill>
                  <a:srgbClr val="FFFFFF"/>
                </a:solidFill>
                <a:latin typeface="Arial"/>
                <a:ea typeface="Arial"/>
                <a:cs typeface="Arial"/>
                <a:sym typeface="Arial"/>
              </a:defRPr>
            </a:pPr>
            <a:r>
              <a:t>New game engine</a:t>
            </a:r>
            <a:endParaRPr>
              <a:latin typeface="Calibri"/>
              <a:ea typeface="Calibri"/>
              <a:cs typeface="Calibri"/>
              <a:sym typeface="Calibri"/>
            </a:endParaRPr>
          </a:p>
          <a:p>
            <a:pPr>
              <a:lnSpc>
                <a:spcPct val="150000"/>
              </a:lnSpc>
              <a:defRPr sz="1600">
                <a:solidFill>
                  <a:srgbClr val="FFFFFF"/>
                </a:solidFill>
                <a:latin typeface="Arial"/>
                <a:ea typeface="Arial"/>
                <a:cs typeface="Arial"/>
                <a:sym typeface="Arial"/>
              </a:defRPr>
            </a:pPr>
            <a:r>
              <a:t>Handles the game's visual, audio, and artificial intelligence elements. </a:t>
            </a:r>
            <a:endParaRPr>
              <a:latin typeface="Calibri"/>
              <a:ea typeface="Calibri"/>
              <a:cs typeface="Calibri"/>
              <a:sym typeface="Calibri"/>
            </a:endParaRPr>
          </a:p>
          <a:p>
            <a:pPr>
              <a:lnSpc>
                <a:spcPct val="150000"/>
              </a:lnSpc>
              <a:defRPr sz="1600">
                <a:solidFill>
                  <a:srgbClr val="FFFFFF"/>
                </a:solidFill>
                <a:latin typeface="Arial"/>
                <a:ea typeface="Arial"/>
                <a:cs typeface="Arial"/>
                <a:sym typeface="Arial"/>
              </a:defRPr>
            </a:pPr>
            <a:r>
              <a:t>The Source engine comes packaged with a heavily modified version of the Havok physics engine that allows further interactivity. When coupled with Steam, it becomes easy to roll out new features.</a:t>
            </a:r>
          </a:p>
        </p:txBody>
      </p:sp>
      <p:sp>
        <p:nvSpPr>
          <p:cNvPr id="524" name="文本框 5"/>
          <p:cNvSpPr txBox="1"/>
          <p:nvPr/>
        </p:nvSpPr>
        <p:spPr>
          <a:xfrm>
            <a:off x="397398" y="1242566"/>
            <a:ext cx="2137458" cy="4862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50000"/>
              </a:lnSpc>
              <a:defRPr sz="2800">
                <a:solidFill>
                  <a:srgbClr val="FFFFFF"/>
                </a:solidFill>
                <a:latin typeface="Arial"/>
                <a:ea typeface="Arial"/>
                <a:cs typeface="Arial"/>
                <a:sym typeface="Arial"/>
              </a:defRPr>
            </a:lvl1pPr>
          </a:lstStyle>
          <a:p>
            <a:pPr/>
            <a:r>
              <a:t>Source</a:t>
            </a:r>
          </a:p>
        </p:txBody>
      </p:sp>
      <p:pic>
        <p:nvPicPr>
          <p:cNvPr id="525" name="图片 2" descr="图片 2"/>
          <p:cNvPicPr>
            <a:picLocks noChangeAspect="1"/>
          </p:cNvPicPr>
          <p:nvPr/>
        </p:nvPicPr>
        <p:blipFill>
          <a:blip r:embed="rId2">
            <a:extLst/>
          </a:blip>
          <a:stretch>
            <a:fillRect/>
          </a:stretch>
        </p:blipFill>
        <p:spPr>
          <a:xfrm>
            <a:off x="5497505" y="3038887"/>
            <a:ext cx="3285028" cy="1535394"/>
          </a:xfrm>
          <a:prstGeom prst="rect">
            <a:avLst/>
          </a:prstGeom>
          <a:ln w="12700">
            <a:miter lim="400000"/>
          </a:ln>
        </p:spPr>
      </p:pic>
      <p:pic>
        <p:nvPicPr>
          <p:cNvPr id="526" name="图片 6" descr="图片 6"/>
          <p:cNvPicPr>
            <a:picLocks noChangeAspect="1"/>
          </p:cNvPicPr>
          <p:nvPr/>
        </p:nvPicPr>
        <p:blipFill>
          <a:blip r:embed="rId3">
            <a:extLst/>
          </a:blip>
          <a:stretch>
            <a:fillRect/>
          </a:stretch>
        </p:blipFill>
        <p:spPr>
          <a:xfrm>
            <a:off x="5497505" y="942485"/>
            <a:ext cx="3285028" cy="1535394"/>
          </a:xfrm>
          <a:prstGeom prst="rect">
            <a:avLst/>
          </a:prstGeom>
          <a:ln w="12700">
            <a:miter lim="400000"/>
          </a:ln>
        </p:spPr>
      </p:pic>
      <p:sp>
        <p:nvSpPr>
          <p:cNvPr id="527" name="文本框 8"/>
          <p:cNvSpPr txBox="1"/>
          <p:nvPr/>
        </p:nvSpPr>
        <p:spPr>
          <a:xfrm>
            <a:off x="369425" y="642405"/>
            <a:ext cx="5092862" cy="4124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50000"/>
              </a:lnSpc>
              <a:defRPr sz="2200">
                <a:solidFill>
                  <a:srgbClr val="FFFFFF"/>
                </a:solidFill>
                <a:latin typeface="Arial"/>
                <a:ea typeface="Arial"/>
                <a:cs typeface="Arial"/>
                <a:sym typeface="Arial"/>
              </a:defRPr>
            </a:lvl1pPr>
          </a:lstStyle>
          <a:p>
            <a:pPr/>
            <a:r>
              <a:t>What happened to Half-life ? </a:t>
            </a:r>
          </a:p>
        </p:txBody>
      </p:sp>
      <p:sp>
        <p:nvSpPr>
          <p:cNvPr id="528" name="文本框 3"/>
          <p:cNvSpPr txBox="1"/>
          <p:nvPr/>
        </p:nvSpPr>
        <p:spPr>
          <a:xfrm>
            <a:off x="6458672" y="2612189"/>
            <a:ext cx="1851950" cy="281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FFFFFF"/>
                </a:solidFill>
                <a:latin typeface="Calibri"/>
                <a:ea typeface="Calibri"/>
                <a:cs typeface="Calibri"/>
                <a:sym typeface="Calibri"/>
              </a:defRPr>
            </a:lvl1pPr>
          </a:lstStyle>
          <a:p>
            <a:pPr/>
            <a:r>
              <a:t>Community #10</a:t>
            </a:r>
          </a:p>
        </p:txBody>
      </p:sp>
      <p:sp>
        <p:nvSpPr>
          <p:cNvPr id="529" name="文本框 9"/>
          <p:cNvSpPr txBox="1"/>
          <p:nvPr/>
        </p:nvSpPr>
        <p:spPr>
          <a:xfrm>
            <a:off x="6458672" y="4695814"/>
            <a:ext cx="1851950" cy="281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FFFFFF"/>
                </a:solidFill>
                <a:latin typeface="Calibri"/>
                <a:ea typeface="Calibri"/>
                <a:cs typeface="Calibri"/>
                <a:sym typeface="Calibri"/>
              </a:defRPr>
            </a:lvl1pPr>
          </a:lstStyle>
          <a:p>
            <a:pPr/>
            <a:r>
              <a:t>Community #5</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标题 1"/>
          <p:cNvSpPr txBox="1"/>
          <p:nvPr>
            <p:ph type="title"/>
          </p:nvPr>
        </p:nvSpPr>
        <p:spPr>
          <a:xfrm>
            <a:off x="1952625" y="101225"/>
            <a:ext cx="5238750" cy="381003"/>
          </a:xfrm>
          <a:prstGeom prst="rect">
            <a:avLst/>
          </a:prstGeom>
        </p:spPr>
        <p:txBody>
          <a:bodyPr/>
          <a:lstStyle>
            <a:lvl1pPr defTabSz="637794">
              <a:defRPr sz="1953">
                <a:effectLst>
                  <a:outerShdw sx="100000" sy="100000" kx="0" ky="0" algn="b" rotWithShape="0" blurRad="35433" dist="35433" dir="2700000">
                    <a:srgbClr val="000000">
                      <a:alpha val="43137"/>
                    </a:srgbClr>
                  </a:outerShdw>
                </a:effectLst>
              </a:defRPr>
            </a:lvl1pPr>
          </a:lstStyle>
          <a:p>
            <a:pPr/>
            <a:r>
              <a:t>Something Interesting</a:t>
            </a:r>
          </a:p>
        </p:txBody>
      </p:sp>
      <p:sp>
        <p:nvSpPr>
          <p:cNvPr id="532" name="文本框 4"/>
          <p:cNvSpPr txBox="1"/>
          <p:nvPr/>
        </p:nvSpPr>
        <p:spPr>
          <a:xfrm>
            <a:off x="599953" y="947965"/>
            <a:ext cx="4041495" cy="37523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50000"/>
              </a:lnSpc>
              <a:defRPr sz="2000">
                <a:solidFill>
                  <a:srgbClr val="FFFFFF"/>
                </a:solidFill>
                <a:latin typeface="Arial"/>
                <a:ea typeface="Arial"/>
                <a:cs typeface="Arial"/>
                <a:sym typeface="Arial"/>
              </a:defRPr>
            </a:lvl1pPr>
          </a:lstStyle>
          <a:p>
            <a:pPr/>
            <a:r>
              <a:t>Mike Harrington</a:t>
            </a:r>
          </a:p>
        </p:txBody>
      </p:sp>
      <p:sp>
        <p:nvSpPr>
          <p:cNvPr id="533" name="文本框 8"/>
          <p:cNvSpPr txBox="1"/>
          <p:nvPr/>
        </p:nvSpPr>
        <p:spPr>
          <a:xfrm>
            <a:off x="599954" y="1501962"/>
            <a:ext cx="5036916" cy="27039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sz="1400">
                <a:solidFill>
                  <a:srgbClr val="FFFFFF"/>
                </a:solidFill>
                <a:latin typeface="Arial"/>
                <a:ea typeface="Arial"/>
                <a:cs typeface="Arial"/>
                <a:sym typeface="Arial"/>
              </a:defRPr>
            </a:pPr>
            <a:r>
              <a:t>Harrington founded Valve in 1996 with Gabe Newell, another former Microsoft employee. He and Newell privately funded Valve for the development of Half-Life.</a:t>
            </a:r>
            <a:endParaRPr>
              <a:latin typeface="Calibri"/>
              <a:ea typeface="Calibri"/>
              <a:cs typeface="Calibri"/>
              <a:sym typeface="Calibri"/>
            </a:endParaRPr>
          </a:p>
          <a:p>
            <a:pPr>
              <a:lnSpc>
                <a:spcPct val="150000"/>
              </a:lnSpc>
              <a:defRPr sz="1400">
                <a:solidFill>
                  <a:srgbClr val="FFFFFF"/>
                </a:solidFill>
                <a:latin typeface="Arial"/>
                <a:ea typeface="Arial"/>
                <a:cs typeface="Arial"/>
                <a:sym typeface="Arial"/>
              </a:defRPr>
            </a:pPr>
            <a:r>
              <a:t>On January 15, 2000, after the success of Half-Life, Harrington dissolved his partnership with Newell and left Valve to take an extended vacation. Actually, he and his wife started the journey around the world with a 77-foot boat.</a:t>
            </a:r>
            <a:endParaRPr>
              <a:latin typeface="Calibri"/>
              <a:ea typeface="Calibri"/>
              <a:cs typeface="Calibri"/>
              <a:sym typeface="Calibri"/>
            </a:endParaRPr>
          </a:p>
          <a:p>
            <a:pPr>
              <a:lnSpc>
                <a:spcPct val="150000"/>
              </a:lnSpc>
              <a:defRPr sz="1400">
                <a:solidFill>
                  <a:srgbClr val="FFFFFF"/>
                </a:solidFill>
                <a:latin typeface="Arial"/>
                <a:ea typeface="Arial"/>
                <a:cs typeface="Arial"/>
                <a:sym typeface="Arial"/>
              </a:defRPr>
            </a:pPr>
            <a:r>
              <a:t>Harrington returned to the software industry in 2006. </a:t>
            </a:r>
            <a:endParaRPr>
              <a:latin typeface="Calibri"/>
              <a:ea typeface="Calibri"/>
              <a:cs typeface="Calibri"/>
              <a:sym typeface="Calibri"/>
            </a:endParaRPr>
          </a:p>
          <a:p>
            <a:pPr>
              <a:lnSpc>
                <a:spcPct val="150000"/>
              </a:lnSpc>
              <a:defRPr sz="1400">
                <a:solidFill>
                  <a:srgbClr val="FFFFFF"/>
                </a:solidFill>
                <a:latin typeface="Arial"/>
                <a:ea typeface="Arial"/>
                <a:cs typeface="Arial"/>
                <a:sym typeface="Arial"/>
              </a:defRPr>
            </a:pPr>
            <a:r>
              <a:t>He is currently the CTO at The Committee for Children. </a:t>
            </a:r>
          </a:p>
        </p:txBody>
      </p:sp>
      <p:pic>
        <p:nvPicPr>
          <p:cNvPr id="534" name="Picture 2" descr="Picture 2"/>
          <p:cNvPicPr>
            <a:picLocks noChangeAspect="1"/>
          </p:cNvPicPr>
          <p:nvPr/>
        </p:nvPicPr>
        <p:blipFill>
          <a:blip r:embed="rId2">
            <a:extLst/>
          </a:blip>
          <a:stretch>
            <a:fillRect/>
          </a:stretch>
        </p:blipFill>
        <p:spPr>
          <a:xfrm>
            <a:off x="6423268" y="1224963"/>
            <a:ext cx="2095501" cy="314325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标题 1"/>
          <p:cNvSpPr txBox="1"/>
          <p:nvPr>
            <p:ph type="title"/>
          </p:nvPr>
        </p:nvSpPr>
        <p:spPr>
          <a:xfrm>
            <a:off x="1952625" y="101225"/>
            <a:ext cx="5238750" cy="381003"/>
          </a:xfrm>
          <a:prstGeom prst="rect">
            <a:avLst/>
          </a:prstGeom>
        </p:spPr>
        <p:txBody>
          <a:bodyPr/>
          <a:lstStyle>
            <a:lvl1pPr defTabSz="637794">
              <a:defRPr sz="1953">
                <a:effectLst>
                  <a:outerShdw sx="100000" sy="100000" kx="0" ky="0" algn="b" rotWithShape="0" blurRad="35433" dist="35433" dir="2700000">
                    <a:srgbClr val="000000">
                      <a:alpha val="43137"/>
                    </a:srgbClr>
                  </a:outerShdw>
                </a:effectLst>
              </a:defRPr>
            </a:lvl1pPr>
          </a:lstStyle>
          <a:p>
            <a:pPr/>
            <a:r>
              <a:t>Something Interesting</a:t>
            </a:r>
          </a:p>
        </p:txBody>
      </p:sp>
      <p:sp>
        <p:nvSpPr>
          <p:cNvPr id="537" name="文本框 9"/>
          <p:cNvSpPr txBox="1"/>
          <p:nvPr/>
        </p:nvSpPr>
        <p:spPr>
          <a:xfrm>
            <a:off x="1185922" y="740788"/>
            <a:ext cx="6772156"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50000"/>
              </a:lnSpc>
              <a:defRPr sz="2200">
                <a:solidFill>
                  <a:srgbClr val="FFFFFF"/>
                </a:solidFill>
                <a:latin typeface="Arial"/>
                <a:ea typeface="Arial"/>
                <a:cs typeface="Arial"/>
                <a:sym typeface="Arial"/>
              </a:defRPr>
            </a:lvl1pPr>
          </a:lstStyle>
          <a:p>
            <a:pPr/>
            <a:r>
              <a:t>Ooooooops! CS and Half-life in the same community! </a:t>
            </a:r>
          </a:p>
        </p:txBody>
      </p:sp>
      <p:pic>
        <p:nvPicPr>
          <p:cNvPr id="538" name="图片 3" descr="图片 3"/>
          <p:cNvPicPr>
            <a:picLocks noChangeAspect="1"/>
          </p:cNvPicPr>
          <p:nvPr/>
        </p:nvPicPr>
        <p:blipFill>
          <a:blip r:embed="rId3">
            <a:extLst/>
          </a:blip>
          <a:stretch>
            <a:fillRect/>
          </a:stretch>
        </p:blipFill>
        <p:spPr>
          <a:xfrm>
            <a:off x="812881" y="1781320"/>
            <a:ext cx="1986846" cy="2591077"/>
          </a:xfrm>
          <a:prstGeom prst="rect">
            <a:avLst/>
          </a:prstGeom>
          <a:ln w="12700">
            <a:miter lim="400000"/>
          </a:ln>
        </p:spPr>
      </p:pic>
      <p:pic>
        <p:nvPicPr>
          <p:cNvPr id="539" name="图片 10" descr="图片 10"/>
          <p:cNvPicPr>
            <a:picLocks noChangeAspect="1"/>
          </p:cNvPicPr>
          <p:nvPr/>
        </p:nvPicPr>
        <p:blipFill>
          <a:blip r:embed="rId4">
            <a:extLst/>
          </a:blip>
          <a:stretch>
            <a:fillRect/>
          </a:stretch>
        </p:blipFill>
        <p:spPr>
          <a:xfrm>
            <a:off x="3080192" y="1609943"/>
            <a:ext cx="2468543" cy="1153776"/>
          </a:xfrm>
          <a:prstGeom prst="rect">
            <a:avLst/>
          </a:prstGeom>
          <a:ln w="12700">
            <a:miter lim="400000"/>
          </a:ln>
        </p:spPr>
      </p:pic>
      <p:pic>
        <p:nvPicPr>
          <p:cNvPr id="540" name="图片 12" descr="图片 12"/>
          <p:cNvPicPr>
            <a:picLocks noChangeAspect="1"/>
          </p:cNvPicPr>
          <p:nvPr/>
        </p:nvPicPr>
        <p:blipFill>
          <a:blip r:embed="rId5">
            <a:extLst/>
          </a:blip>
          <a:stretch>
            <a:fillRect/>
          </a:stretch>
        </p:blipFill>
        <p:spPr>
          <a:xfrm>
            <a:off x="4314464" y="3218621"/>
            <a:ext cx="2468544" cy="1153776"/>
          </a:xfrm>
          <a:prstGeom prst="rect">
            <a:avLst/>
          </a:prstGeom>
          <a:ln w="12700">
            <a:miter lim="400000"/>
          </a:ln>
        </p:spPr>
      </p:pic>
      <p:pic>
        <p:nvPicPr>
          <p:cNvPr id="541" name="图片 13" descr="图片 13"/>
          <p:cNvPicPr>
            <a:picLocks noChangeAspect="1"/>
          </p:cNvPicPr>
          <p:nvPr/>
        </p:nvPicPr>
        <p:blipFill>
          <a:blip r:embed="rId6">
            <a:extLst/>
          </a:blip>
          <a:stretch>
            <a:fillRect/>
          </a:stretch>
        </p:blipFill>
        <p:spPr>
          <a:xfrm>
            <a:off x="5829200" y="1599513"/>
            <a:ext cx="2467014" cy="1153062"/>
          </a:xfrm>
          <a:prstGeom prst="rect">
            <a:avLst/>
          </a:prstGeom>
          <a:ln w="12700">
            <a:miter lim="400000"/>
          </a:ln>
        </p:spPr>
      </p:pic>
      <p:sp>
        <p:nvSpPr>
          <p:cNvPr id="542" name="文本框 14"/>
          <p:cNvSpPr txBox="1"/>
          <p:nvPr/>
        </p:nvSpPr>
        <p:spPr>
          <a:xfrm>
            <a:off x="4097746" y="2784863"/>
            <a:ext cx="590002" cy="281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FFFFFF"/>
                </a:solidFill>
                <a:latin typeface="Calibri"/>
                <a:ea typeface="Calibri"/>
                <a:cs typeface="Calibri"/>
                <a:sym typeface="Calibri"/>
              </a:defRPr>
            </a:lvl1pPr>
          </a:lstStyle>
          <a:p>
            <a:pPr/>
            <a:r>
              <a:t>2000</a:t>
            </a:r>
          </a:p>
        </p:txBody>
      </p:sp>
      <p:sp>
        <p:nvSpPr>
          <p:cNvPr id="543" name="矩形 15"/>
          <p:cNvSpPr txBox="1"/>
          <p:nvPr/>
        </p:nvSpPr>
        <p:spPr>
          <a:xfrm>
            <a:off x="5304697" y="4473485"/>
            <a:ext cx="450464" cy="28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latin typeface="Calibri"/>
                <a:ea typeface="Calibri"/>
                <a:cs typeface="Calibri"/>
                <a:sym typeface="Calibri"/>
              </a:defRPr>
            </a:lvl1pPr>
          </a:lstStyle>
          <a:p>
            <a:pPr/>
            <a:r>
              <a:t>1998</a:t>
            </a:r>
          </a:p>
        </p:txBody>
      </p:sp>
      <p:sp>
        <p:nvSpPr>
          <p:cNvPr id="544" name="文本框 16"/>
          <p:cNvSpPr txBox="1"/>
          <p:nvPr/>
        </p:nvSpPr>
        <p:spPr>
          <a:xfrm>
            <a:off x="6896373" y="2752574"/>
            <a:ext cx="590002" cy="281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FFFFFF"/>
                </a:solidFill>
                <a:latin typeface="Calibri"/>
                <a:ea typeface="Calibri"/>
                <a:cs typeface="Calibri"/>
                <a:sym typeface="Calibri"/>
              </a:defRPr>
            </a:lvl1pPr>
          </a:lstStyle>
          <a:p>
            <a:pPr/>
            <a:r>
              <a:t>2004</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标题 1"/>
          <p:cNvSpPr txBox="1"/>
          <p:nvPr>
            <p:ph type="title"/>
          </p:nvPr>
        </p:nvSpPr>
        <p:spPr>
          <a:xfrm>
            <a:off x="1952625" y="101225"/>
            <a:ext cx="5238750" cy="381003"/>
          </a:xfrm>
          <a:prstGeom prst="rect">
            <a:avLst/>
          </a:prstGeom>
        </p:spPr>
        <p:txBody>
          <a:bodyPr/>
          <a:lstStyle>
            <a:lvl1pPr defTabSz="637794">
              <a:defRPr sz="1953">
                <a:effectLst>
                  <a:outerShdw sx="100000" sy="100000" kx="0" ky="0" algn="b" rotWithShape="0" blurRad="35433" dist="35433" dir="2700000">
                    <a:srgbClr val="000000">
                      <a:alpha val="43137"/>
                    </a:srgbClr>
                  </a:outerShdw>
                </a:effectLst>
              </a:defRPr>
            </a:lvl1pPr>
          </a:lstStyle>
          <a:p>
            <a:pPr/>
            <a:r>
              <a:t>Something Interesting</a:t>
            </a:r>
          </a:p>
        </p:txBody>
      </p:sp>
      <p:sp>
        <p:nvSpPr>
          <p:cNvPr id="549" name="文本框 9"/>
          <p:cNvSpPr txBox="1"/>
          <p:nvPr/>
        </p:nvSpPr>
        <p:spPr>
          <a:xfrm>
            <a:off x="1185922" y="740788"/>
            <a:ext cx="6772156"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50000"/>
              </a:lnSpc>
              <a:defRPr sz="2200">
                <a:solidFill>
                  <a:srgbClr val="FFFFFF"/>
                </a:solidFill>
                <a:latin typeface="Arial"/>
                <a:ea typeface="Arial"/>
                <a:cs typeface="Arial"/>
                <a:sym typeface="Arial"/>
              </a:defRPr>
            </a:lvl1pPr>
          </a:lstStyle>
          <a:p>
            <a:pPr/>
            <a:r>
              <a:t>Ooooooops! CS and Half-life in the same community! </a:t>
            </a:r>
          </a:p>
        </p:txBody>
      </p:sp>
      <p:pic>
        <p:nvPicPr>
          <p:cNvPr id="550" name="图片 11" descr="图片 11"/>
          <p:cNvPicPr>
            <a:picLocks noChangeAspect="1"/>
          </p:cNvPicPr>
          <p:nvPr/>
        </p:nvPicPr>
        <p:blipFill>
          <a:blip r:embed="rId2">
            <a:extLst/>
          </a:blip>
          <a:stretch>
            <a:fillRect/>
          </a:stretch>
        </p:blipFill>
        <p:spPr>
          <a:xfrm>
            <a:off x="1185922" y="1543919"/>
            <a:ext cx="2484194" cy="3000446"/>
          </a:xfrm>
          <a:prstGeom prst="rect">
            <a:avLst/>
          </a:prstGeom>
          <a:ln w="12700">
            <a:miter lim="400000"/>
          </a:ln>
        </p:spPr>
      </p:pic>
      <p:pic>
        <p:nvPicPr>
          <p:cNvPr id="551" name="图片 2" descr="图片 2"/>
          <p:cNvPicPr>
            <a:picLocks noChangeAspect="1"/>
          </p:cNvPicPr>
          <p:nvPr/>
        </p:nvPicPr>
        <p:blipFill>
          <a:blip r:embed="rId3">
            <a:extLst/>
          </a:blip>
          <a:stretch>
            <a:fillRect/>
          </a:stretch>
        </p:blipFill>
        <p:spPr>
          <a:xfrm>
            <a:off x="4117452" y="1543919"/>
            <a:ext cx="2578503" cy="1205170"/>
          </a:xfrm>
          <a:prstGeom prst="rect">
            <a:avLst/>
          </a:prstGeom>
          <a:ln w="12700">
            <a:miter lim="400000"/>
          </a:ln>
        </p:spPr>
      </p:pic>
      <p:pic>
        <p:nvPicPr>
          <p:cNvPr id="552" name="图片 3" descr="图片 3"/>
          <p:cNvPicPr>
            <a:picLocks noChangeAspect="1"/>
          </p:cNvPicPr>
          <p:nvPr/>
        </p:nvPicPr>
        <p:blipFill>
          <a:blip r:embed="rId4">
            <a:extLst/>
          </a:blip>
          <a:stretch>
            <a:fillRect/>
          </a:stretch>
        </p:blipFill>
        <p:spPr>
          <a:xfrm>
            <a:off x="4117452" y="3246700"/>
            <a:ext cx="2578503" cy="1205171"/>
          </a:xfrm>
          <a:prstGeom prst="rect">
            <a:avLst/>
          </a:prstGeom>
          <a:ln w="12700">
            <a:miter lim="400000"/>
          </a:ln>
        </p:spPr>
      </p:pic>
      <p:sp>
        <p:nvSpPr>
          <p:cNvPr id="553" name="文本框 6"/>
          <p:cNvSpPr txBox="1"/>
          <p:nvPr/>
        </p:nvSpPr>
        <p:spPr>
          <a:xfrm>
            <a:off x="5176118" y="2805863"/>
            <a:ext cx="590002" cy="281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FFFFFF"/>
                </a:solidFill>
                <a:latin typeface="Calibri"/>
                <a:ea typeface="Calibri"/>
                <a:cs typeface="Calibri"/>
                <a:sym typeface="Calibri"/>
              </a:defRPr>
            </a:lvl1pPr>
          </a:lstStyle>
          <a:p>
            <a:pPr/>
            <a:r>
              <a:t>2004</a:t>
            </a:r>
          </a:p>
        </p:txBody>
      </p:sp>
      <p:sp>
        <p:nvSpPr>
          <p:cNvPr id="554" name="文本框 7"/>
          <p:cNvSpPr txBox="1"/>
          <p:nvPr/>
        </p:nvSpPr>
        <p:spPr>
          <a:xfrm>
            <a:off x="5176120" y="4544364"/>
            <a:ext cx="590002" cy="281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FFFFFF"/>
                </a:solidFill>
                <a:latin typeface="Calibri"/>
                <a:ea typeface="Calibri"/>
                <a:cs typeface="Calibri"/>
                <a:sym typeface="Calibri"/>
              </a:defRPr>
            </a:lvl1pPr>
          </a:lstStyle>
          <a:p>
            <a:pPr/>
            <a:r>
              <a:t>2005</a:t>
            </a:r>
          </a:p>
        </p:txBody>
      </p:sp>
      <p:pic>
        <p:nvPicPr>
          <p:cNvPr id="555" name="图片 4" descr="图片 4"/>
          <p:cNvPicPr>
            <a:picLocks noChangeAspect="1"/>
          </p:cNvPicPr>
          <p:nvPr/>
        </p:nvPicPr>
        <p:blipFill>
          <a:blip r:embed="rId5">
            <a:extLst/>
          </a:blip>
          <a:stretch>
            <a:fillRect/>
          </a:stretch>
        </p:blipFill>
        <p:spPr>
          <a:xfrm>
            <a:off x="5806715" y="3432632"/>
            <a:ext cx="4991471" cy="42698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55"/>
                                        </p:tgtEl>
                                        <p:attrNameLst>
                                          <p:attrName>style.visibility</p:attrName>
                                        </p:attrNameLst>
                                      </p:cBhvr>
                                      <p:to>
                                        <p:strVal val="visible"/>
                                      </p:to>
                                    </p:set>
                                    <p:animEffect filter="dissolve" transition="in">
                                      <p:cBhvr>
                                        <p:cTn id="7" dur="400"/>
                                        <p:tgtEl>
                                          <p:spTgt spid="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5" grpId="1"/>
    </p:bld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标题 1"/>
          <p:cNvSpPr txBox="1"/>
          <p:nvPr>
            <p:ph type="title"/>
          </p:nvPr>
        </p:nvSpPr>
        <p:spPr>
          <a:xfrm>
            <a:off x="1952625" y="101225"/>
            <a:ext cx="5238750" cy="381003"/>
          </a:xfrm>
          <a:prstGeom prst="rect">
            <a:avLst/>
          </a:prstGeom>
        </p:spPr>
        <p:txBody>
          <a:bodyPr/>
          <a:lstStyle>
            <a:lvl1pPr defTabSz="637794">
              <a:defRPr sz="1953">
                <a:effectLst>
                  <a:outerShdw sx="100000" sy="100000" kx="0" ky="0" algn="b" rotWithShape="0" blurRad="35433" dist="35433" dir="2700000">
                    <a:srgbClr val="000000">
                      <a:alpha val="43137"/>
                    </a:srgbClr>
                  </a:outerShdw>
                </a:effectLst>
              </a:defRPr>
            </a:lvl1pPr>
          </a:lstStyle>
          <a:p>
            <a:pPr/>
            <a:r>
              <a:t>Something Interesting</a:t>
            </a:r>
          </a:p>
        </p:txBody>
      </p:sp>
      <p:pic>
        <p:nvPicPr>
          <p:cNvPr id="558" name="图片 10" descr="图片 10"/>
          <p:cNvPicPr>
            <a:picLocks noChangeAspect="1"/>
          </p:cNvPicPr>
          <p:nvPr/>
        </p:nvPicPr>
        <p:blipFill>
          <a:blip r:embed="rId2">
            <a:extLst/>
          </a:blip>
          <a:stretch>
            <a:fillRect/>
          </a:stretch>
        </p:blipFill>
        <p:spPr>
          <a:xfrm>
            <a:off x="494553" y="915401"/>
            <a:ext cx="2179199" cy="250939"/>
          </a:xfrm>
          <a:prstGeom prst="rect">
            <a:avLst/>
          </a:prstGeom>
          <a:ln w="12700">
            <a:miter lim="400000"/>
          </a:ln>
        </p:spPr>
      </p:pic>
      <p:pic>
        <p:nvPicPr>
          <p:cNvPr id="559" name="图片 2" descr="图片 2"/>
          <p:cNvPicPr>
            <a:picLocks noChangeAspect="1"/>
          </p:cNvPicPr>
          <p:nvPr/>
        </p:nvPicPr>
        <p:blipFill>
          <a:blip r:embed="rId3">
            <a:extLst/>
          </a:blip>
          <a:stretch>
            <a:fillRect/>
          </a:stretch>
        </p:blipFill>
        <p:spPr>
          <a:xfrm>
            <a:off x="570818" y="1599513"/>
            <a:ext cx="3078870" cy="1439037"/>
          </a:xfrm>
          <a:prstGeom prst="rect">
            <a:avLst/>
          </a:prstGeom>
          <a:ln w="12700">
            <a:miter lim="400000"/>
          </a:ln>
        </p:spPr>
      </p:pic>
      <p:pic>
        <p:nvPicPr>
          <p:cNvPr id="560" name="图片 3" descr="图片 3"/>
          <p:cNvPicPr>
            <a:picLocks noChangeAspect="1"/>
          </p:cNvPicPr>
          <p:nvPr/>
        </p:nvPicPr>
        <p:blipFill>
          <a:blip r:embed="rId4">
            <a:extLst/>
          </a:blip>
          <a:stretch>
            <a:fillRect/>
          </a:stretch>
        </p:blipFill>
        <p:spPr>
          <a:xfrm>
            <a:off x="1458067" y="2954376"/>
            <a:ext cx="3042264" cy="1421928"/>
          </a:xfrm>
          <a:prstGeom prst="rect">
            <a:avLst/>
          </a:prstGeom>
          <a:ln w="12700">
            <a:miter lim="400000"/>
          </a:ln>
        </p:spPr>
      </p:pic>
      <p:pic>
        <p:nvPicPr>
          <p:cNvPr id="561" name="图片 5" descr="图片 5"/>
          <p:cNvPicPr>
            <a:picLocks noChangeAspect="1"/>
          </p:cNvPicPr>
          <p:nvPr/>
        </p:nvPicPr>
        <p:blipFill>
          <a:blip r:embed="rId5">
            <a:extLst/>
          </a:blip>
          <a:stretch>
            <a:fillRect/>
          </a:stretch>
        </p:blipFill>
        <p:spPr>
          <a:xfrm>
            <a:off x="3458812" y="1166338"/>
            <a:ext cx="3216010" cy="1503136"/>
          </a:xfrm>
          <a:prstGeom prst="rect">
            <a:avLst/>
          </a:prstGeom>
          <a:ln w="12700">
            <a:miter lim="400000"/>
          </a:ln>
        </p:spPr>
      </p:pic>
      <p:pic>
        <p:nvPicPr>
          <p:cNvPr id="562" name="图片 8" descr="图片 8"/>
          <p:cNvPicPr>
            <a:picLocks noChangeAspect="1"/>
          </p:cNvPicPr>
          <p:nvPr/>
        </p:nvPicPr>
        <p:blipFill>
          <a:blip r:embed="rId6">
            <a:extLst/>
          </a:blip>
          <a:stretch>
            <a:fillRect/>
          </a:stretch>
        </p:blipFill>
        <p:spPr>
          <a:xfrm>
            <a:off x="4042217" y="2504091"/>
            <a:ext cx="3058853" cy="1429681"/>
          </a:xfrm>
          <a:prstGeom prst="rect">
            <a:avLst/>
          </a:prstGeom>
          <a:ln w="12700">
            <a:miter lim="400000"/>
          </a:ln>
        </p:spPr>
      </p:pic>
      <p:pic>
        <p:nvPicPr>
          <p:cNvPr id="563" name="图片 4" descr="图片 4"/>
          <p:cNvPicPr>
            <a:picLocks noChangeAspect="1"/>
          </p:cNvPicPr>
          <p:nvPr/>
        </p:nvPicPr>
        <p:blipFill>
          <a:blip r:embed="rId7">
            <a:extLst/>
          </a:blip>
          <a:stretch>
            <a:fillRect/>
          </a:stretch>
        </p:blipFill>
        <p:spPr>
          <a:xfrm>
            <a:off x="6773078" y="1040869"/>
            <a:ext cx="1871846" cy="36038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Text Placeholder 4"/>
          <p:cNvSpPr txBox="1"/>
          <p:nvPr/>
        </p:nvSpPr>
        <p:spPr>
          <a:xfrm>
            <a:off x="2107046" y="117737"/>
            <a:ext cx="4929908" cy="39878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80000"/>
              </a:lnSpc>
              <a:defRPr sz="2400">
                <a:ln w="9525" cap="flat">
                  <a:solidFill>
                    <a:srgbClr val="FFFFFF">
                      <a:alpha val="56000"/>
                    </a:srgbClr>
                  </a:solidFill>
                  <a:prstDash val="solid"/>
                  <a:round/>
                </a:ln>
                <a:solidFill>
                  <a:srgbClr val="FFFFFF"/>
                </a:solidFill>
                <a:latin typeface="DIN Condensed"/>
                <a:ea typeface="DIN Condensed"/>
                <a:cs typeface="DIN Condensed"/>
                <a:sym typeface="DIN Condensed"/>
              </a:defRPr>
            </a:lvl1pPr>
          </a:lstStyle>
          <a:p>
            <a:pPr/>
            <a:r>
              <a:t>Why? SAVE MONEY</a:t>
            </a:r>
          </a:p>
        </p:txBody>
      </p:sp>
      <p:sp>
        <p:nvSpPr>
          <p:cNvPr id="170" name="Slide Number"/>
          <p:cNvSpPr txBox="1"/>
          <p:nvPr>
            <p:ph type="sldNum" sz="quarter" idx="4294967295"/>
          </p:nvPr>
        </p:nvSpPr>
        <p:spPr>
          <a:xfrm>
            <a:off x="6389121" y="4658043"/>
            <a:ext cx="164080" cy="2184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1" name="3bb6d0b44aed2e73a9cd65f68501a18b86d6fa14.gif" descr="3bb6d0b44aed2e73a9cd65f68501a18b86d6fa14.gif"/>
          <p:cNvPicPr>
            <a:picLocks noChangeAspect="0"/>
          </p:cNvPicPr>
          <p:nvPr/>
        </p:nvPicPr>
        <p:blipFill>
          <a:blip r:embed="rId3">
            <a:extLst/>
          </a:blip>
          <a:stretch>
            <a:fillRect/>
          </a:stretch>
        </p:blipFill>
        <p:spPr>
          <a:xfrm>
            <a:off x="2228254" y="823124"/>
            <a:ext cx="4687492" cy="3497252"/>
          </a:xfrm>
          <a:prstGeom prst="rect">
            <a:avLst/>
          </a:prstGeom>
          <a:ln w="12700">
            <a:miter lim="400000"/>
          </a:ln>
        </p:spPr>
      </p:pic>
      <p:pic>
        <p:nvPicPr>
          <p:cNvPr id="172" name="5c4973d88460a486e787d56ba31d31fb_hd.jpg" descr="5c4973d88460a486e787d56ba31d31fb_hd.jpg"/>
          <p:cNvPicPr>
            <a:picLocks noChangeAspect="1"/>
          </p:cNvPicPr>
          <p:nvPr/>
        </p:nvPicPr>
        <p:blipFill>
          <a:blip r:embed="rId4">
            <a:extLst/>
          </a:blip>
          <a:stretch>
            <a:fillRect/>
          </a:stretch>
        </p:blipFill>
        <p:spPr>
          <a:xfrm>
            <a:off x="4878067" y="595228"/>
            <a:ext cx="1568724" cy="2122136"/>
          </a:xfrm>
          <a:prstGeom prst="rect">
            <a:avLst/>
          </a:prstGeom>
          <a:ln w="12700">
            <a:miter lim="400000"/>
          </a:ln>
        </p:spPr>
      </p:pic>
      <p:pic>
        <p:nvPicPr>
          <p:cNvPr id="173" name="8ba07e7cfa5e411993822251326d5bf0_hd.jpg" descr="8ba07e7cfa5e411993822251326d5bf0_hd.jpg"/>
          <p:cNvPicPr>
            <a:picLocks noChangeAspect="1"/>
          </p:cNvPicPr>
          <p:nvPr/>
        </p:nvPicPr>
        <p:blipFill>
          <a:blip r:embed="rId5">
            <a:extLst/>
          </a:blip>
          <a:stretch>
            <a:fillRect/>
          </a:stretch>
        </p:blipFill>
        <p:spPr>
          <a:xfrm>
            <a:off x="2316063" y="595228"/>
            <a:ext cx="1502472" cy="2122136"/>
          </a:xfrm>
          <a:prstGeom prst="rect">
            <a:avLst/>
          </a:prstGeom>
          <a:ln w="12700">
            <a:miter lim="400000"/>
          </a:ln>
        </p:spPr>
      </p:pic>
      <p:pic>
        <p:nvPicPr>
          <p:cNvPr id="174" name="85f4c6b384aaba5b966906e45bc20d16_hd.jpg" descr="85f4c6b384aaba5b966906e45bc20d16_hd.jpg"/>
          <p:cNvPicPr>
            <a:picLocks noChangeAspect="1"/>
          </p:cNvPicPr>
          <p:nvPr/>
        </p:nvPicPr>
        <p:blipFill>
          <a:blip r:embed="rId6">
            <a:extLst/>
          </a:blip>
          <a:stretch>
            <a:fillRect/>
          </a:stretch>
        </p:blipFill>
        <p:spPr>
          <a:xfrm>
            <a:off x="4698272" y="2834664"/>
            <a:ext cx="3085114" cy="2058612"/>
          </a:xfrm>
          <a:prstGeom prst="rect">
            <a:avLst/>
          </a:prstGeom>
          <a:ln w="12700">
            <a:miter lim="400000"/>
          </a:ln>
        </p:spPr>
      </p:pic>
      <p:pic>
        <p:nvPicPr>
          <p:cNvPr id="175" name="15035666295086469.jpg" descr="15035666295086469.jpg"/>
          <p:cNvPicPr>
            <a:picLocks noChangeAspect="1"/>
          </p:cNvPicPr>
          <p:nvPr/>
        </p:nvPicPr>
        <p:blipFill>
          <a:blip r:embed="rId7">
            <a:extLst/>
          </a:blip>
          <a:stretch>
            <a:fillRect/>
          </a:stretch>
        </p:blipFill>
        <p:spPr>
          <a:xfrm>
            <a:off x="1802225" y="3015300"/>
            <a:ext cx="2715743" cy="1697340"/>
          </a:xfrm>
          <a:prstGeom prst="rect">
            <a:avLst/>
          </a:prstGeom>
          <a:ln w="12700">
            <a:miter lim="400000"/>
          </a:ln>
        </p:spPr>
      </p:pic>
      <p:pic>
        <p:nvPicPr>
          <p:cNvPr id="176" name="v2-949b1fef700cf1abae7c57edd363b3db_hd.jpg" descr="v2-949b1fef700cf1abae7c57edd363b3db_hd.jpg"/>
          <p:cNvPicPr>
            <a:picLocks noChangeAspect="1"/>
          </p:cNvPicPr>
          <p:nvPr/>
        </p:nvPicPr>
        <p:blipFill>
          <a:blip r:embed="rId8">
            <a:extLst/>
          </a:blip>
          <a:stretch>
            <a:fillRect/>
          </a:stretch>
        </p:blipFill>
        <p:spPr>
          <a:xfrm>
            <a:off x="7286959" y="780515"/>
            <a:ext cx="1790701" cy="1498601"/>
          </a:xfrm>
          <a:prstGeom prst="rect">
            <a:avLst/>
          </a:prstGeom>
          <a:ln w="12700">
            <a:miter lim="400000"/>
          </a:ln>
        </p:spPr>
      </p:pic>
      <p:pic>
        <p:nvPicPr>
          <p:cNvPr id="177" name="311ba19c78d9211a1dff0ec14e362961_hd.jpg" descr="311ba19c78d9211a1dff0ec14e362961_hd.jpg"/>
          <p:cNvPicPr>
            <a:picLocks noChangeAspect="1"/>
          </p:cNvPicPr>
          <p:nvPr/>
        </p:nvPicPr>
        <p:blipFill>
          <a:blip r:embed="rId9">
            <a:extLst/>
          </a:blip>
          <a:stretch>
            <a:fillRect/>
          </a:stretch>
        </p:blipFill>
        <p:spPr>
          <a:xfrm>
            <a:off x="3080596" y="1264797"/>
            <a:ext cx="3236807" cy="286790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73"/>
                                        </p:tgtEl>
                                        <p:attrNameLst>
                                          <p:attrName>style.visibility</p:attrName>
                                        </p:attrNameLst>
                                      </p:cBhvr>
                                      <p:to>
                                        <p:strVal val="visible"/>
                                      </p:to>
                                    </p:set>
                                    <p:anim calcmode="lin" valueType="num">
                                      <p:cBhvr>
                                        <p:cTn id="7" dur="500" fill="hold"/>
                                        <p:tgtEl>
                                          <p:spTgt spid="173"/>
                                        </p:tgtEl>
                                        <p:attrNameLst>
                                          <p:attrName>ppt_x</p:attrName>
                                        </p:attrNameLst>
                                      </p:cBhvr>
                                      <p:tavLst>
                                        <p:tav tm="0">
                                          <p:val>
                                            <p:strVal val="#ppt_x"/>
                                          </p:val>
                                        </p:tav>
                                        <p:tav tm="100000">
                                          <p:val>
                                            <p:strVal val="#ppt_x"/>
                                          </p:val>
                                        </p:tav>
                                      </p:tavLst>
                                    </p:anim>
                                    <p:anim calcmode="lin" valueType="num">
                                      <p:cBhvr>
                                        <p:cTn id="8" dur="500" fill="hold"/>
                                        <p:tgtEl>
                                          <p:spTgt spid="17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Class="entr" nodeType="afterEffect" presetSubtype="1" presetID="2" grpId="2" fill="hold">
                                  <p:stCondLst>
                                    <p:cond delay="0"/>
                                  </p:stCondLst>
                                  <p:iterate type="el" backwards="0">
                                    <p:tmAbs val="0"/>
                                  </p:iterate>
                                  <p:childTnLst>
                                    <p:set>
                                      <p:cBhvr>
                                        <p:cTn id="11" fill="hold"/>
                                        <p:tgtEl>
                                          <p:spTgt spid="172"/>
                                        </p:tgtEl>
                                        <p:attrNameLst>
                                          <p:attrName>style.visibility</p:attrName>
                                        </p:attrNameLst>
                                      </p:cBhvr>
                                      <p:to>
                                        <p:strVal val="visible"/>
                                      </p:to>
                                    </p:set>
                                    <p:anim calcmode="lin" valueType="num">
                                      <p:cBhvr>
                                        <p:cTn id="12" dur="500" fill="hold"/>
                                        <p:tgtEl>
                                          <p:spTgt spid="172"/>
                                        </p:tgtEl>
                                        <p:attrNameLst>
                                          <p:attrName>ppt_x</p:attrName>
                                        </p:attrNameLst>
                                      </p:cBhvr>
                                      <p:tavLst>
                                        <p:tav tm="0">
                                          <p:val>
                                            <p:strVal val="#ppt_x"/>
                                          </p:val>
                                        </p:tav>
                                        <p:tav tm="100000">
                                          <p:val>
                                            <p:strVal val="#ppt_x"/>
                                          </p:val>
                                        </p:tav>
                                      </p:tavLst>
                                    </p:anim>
                                    <p:anim calcmode="lin" valueType="num">
                                      <p:cBhvr>
                                        <p:cTn id="13" dur="500" fill="hold"/>
                                        <p:tgtEl>
                                          <p:spTgt spid="17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Class="entr" nodeType="afterEffect" presetSubtype="1" presetID="2" grpId="3" fill="hold">
                                  <p:stCondLst>
                                    <p:cond delay="0"/>
                                  </p:stCondLst>
                                  <p:iterate type="el" backwards="0">
                                    <p:tmAbs val="0"/>
                                  </p:iterate>
                                  <p:childTnLst>
                                    <p:set>
                                      <p:cBhvr>
                                        <p:cTn id="16" fill="hold"/>
                                        <p:tgtEl>
                                          <p:spTgt spid="176"/>
                                        </p:tgtEl>
                                        <p:attrNameLst>
                                          <p:attrName>style.visibility</p:attrName>
                                        </p:attrNameLst>
                                      </p:cBhvr>
                                      <p:to>
                                        <p:strVal val="visible"/>
                                      </p:to>
                                    </p:set>
                                    <p:anim calcmode="lin" valueType="num">
                                      <p:cBhvr>
                                        <p:cTn id="17" dur="400" fill="hold"/>
                                        <p:tgtEl>
                                          <p:spTgt spid="176"/>
                                        </p:tgtEl>
                                        <p:attrNameLst>
                                          <p:attrName>ppt_x</p:attrName>
                                        </p:attrNameLst>
                                      </p:cBhvr>
                                      <p:tavLst>
                                        <p:tav tm="0">
                                          <p:val>
                                            <p:strVal val="#ppt_x"/>
                                          </p:val>
                                        </p:tav>
                                        <p:tav tm="100000">
                                          <p:val>
                                            <p:strVal val="#ppt_x"/>
                                          </p:val>
                                        </p:tav>
                                      </p:tavLst>
                                    </p:anim>
                                    <p:anim calcmode="lin" valueType="num">
                                      <p:cBhvr>
                                        <p:cTn id="18" dur="400" fill="hold"/>
                                        <p:tgtEl>
                                          <p:spTgt spid="176"/>
                                        </p:tgtEl>
                                        <p:attrNameLst>
                                          <p:attrName>ppt_y</p:attrName>
                                        </p:attrNameLst>
                                      </p:cBhvr>
                                      <p:tavLst>
                                        <p:tav tm="0">
                                          <p:val>
                                            <p:strVal val="0-#ppt_h/2"/>
                                          </p:val>
                                        </p:tav>
                                        <p:tav tm="100000">
                                          <p:val>
                                            <p:strVal val="#ppt_y"/>
                                          </p:val>
                                        </p:tav>
                                      </p:tavLst>
                                    </p:anim>
                                  </p:childTnLst>
                                </p:cTn>
                              </p:par>
                            </p:childTnLst>
                          </p:cTn>
                        </p:par>
                        <p:par>
                          <p:cTn id="19" fill="hold">
                            <p:stCondLst>
                              <p:cond delay="1400"/>
                            </p:stCondLst>
                            <p:childTnLst>
                              <p:par>
                                <p:cTn id="20" presetClass="entr" nodeType="afterEffect" presetSubtype="1" presetID="2" grpId="4" fill="hold">
                                  <p:stCondLst>
                                    <p:cond delay="0"/>
                                  </p:stCondLst>
                                  <p:iterate type="el" backwards="0">
                                    <p:tmAbs val="0"/>
                                  </p:iterate>
                                  <p:childTnLst>
                                    <p:set>
                                      <p:cBhvr>
                                        <p:cTn id="21" fill="hold"/>
                                        <p:tgtEl>
                                          <p:spTgt spid="175"/>
                                        </p:tgtEl>
                                        <p:attrNameLst>
                                          <p:attrName>style.visibility</p:attrName>
                                        </p:attrNameLst>
                                      </p:cBhvr>
                                      <p:to>
                                        <p:strVal val="visible"/>
                                      </p:to>
                                    </p:set>
                                    <p:anim calcmode="lin" valueType="num">
                                      <p:cBhvr>
                                        <p:cTn id="22" dur="500" fill="hold"/>
                                        <p:tgtEl>
                                          <p:spTgt spid="175"/>
                                        </p:tgtEl>
                                        <p:attrNameLst>
                                          <p:attrName>ppt_x</p:attrName>
                                        </p:attrNameLst>
                                      </p:cBhvr>
                                      <p:tavLst>
                                        <p:tav tm="0">
                                          <p:val>
                                            <p:strVal val="#ppt_x"/>
                                          </p:val>
                                        </p:tav>
                                        <p:tav tm="100000">
                                          <p:val>
                                            <p:strVal val="#ppt_x"/>
                                          </p:val>
                                        </p:tav>
                                      </p:tavLst>
                                    </p:anim>
                                    <p:anim calcmode="lin" valueType="num">
                                      <p:cBhvr>
                                        <p:cTn id="23" dur="500" fill="hold"/>
                                        <p:tgtEl>
                                          <p:spTgt spid="175"/>
                                        </p:tgtEl>
                                        <p:attrNameLst>
                                          <p:attrName>ppt_y</p:attrName>
                                        </p:attrNameLst>
                                      </p:cBhvr>
                                      <p:tavLst>
                                        <p:tav tm="0">
                                          <p:val>
                                            <p:strVal val="0-#ppt_h/2"/>
                                          </p:val>
                                        </p:tav>
                                        <p:tav tm="100000">
                                          <p:val>
                                            <p:strVal val="#ppt_y"/>
                                          </p:val>
                                        </p:tav>
                                      </p:tavLst>
                                    </p:anim>
                                  </p:childTnLst>
                                </p:cTn>
                              </p:par>
                            </p:childTnLst>
                          </p:cTn>
                        </p:par>
                        <p:par>
                          <p:cTn id="24" fill="hold">
                            <p:stCondLst>
                              <p:cond delay="1900"/>
                            </p:stCondLst>
                            <p:childTnLst>
                              <p:par>
                                <p:cTn id="25" presetClass="entr" nodeType="afterEffect" presetSubtype="1" presetID="2" grpId="5" fill="hold">
                                  <p:stCondLst>
                                    <p:cond delay="0"/>
                                  </p:stCondLst>
                                  <p:iterate type="el" backwards="0">
                                    <p:tmAbs val="0"/>
                                  </p:iterate>
                                  <p:childTnLst>
                                    <p:set>
                                      <p:cBhvr>
                                        <p:cTn id="26" fill="hold"/>
                                        <p:tgtEl>
                                          <p:spTgt spid="174"/>
                                        </p:tgtEl>
                                        <p:attrNameLst>
                                          <p:attrName>style.visibility</p:attrName>
                                        </p:attrNameLst>
                                      </p:cBhvr>
                                      <p:to>
                                        <p:strVal val="visible"/>
                                      </p:to>
                                    </p:set>
                                    <p:anim calcmode="lin" valueType="num">
                                      <p:cBhvr>
                                        <p:cTn id="27" dur="500" fill="hold"/>
                                        <p:tgtEl>
                                          <p:spTgt spid="174"/>
                                        </p:tgtEl>
                                        <p:attrNameLst>
                                          <p:attrName>ppt_x</p:attrName>
                                        </p:attrNameLst>
                                      </p:cBhvr>
                                      <p:tavLst>
                                        <p:tav tm="0">
                                          <p:val>
                                            <p:strVal val="#ppt_x"/>
                                          </p:val>
                                        </p:tav>
                                        <p:tav tm="100000">
                                          <p:val>
                                            <p:strVal val="#ppt_x"/>
                                          </p:val>
                                        </p:tav>
                                      </p:tavLst>
                                    </p:anim>
                                    <p:anim calcmode="lin" valueType="num">
                                      <p:cBhvr>
                                        <p:cTn id="28" dur="500" fill="hold"/>
                                        <p:tgtEl>
                                          <p:spTgt spid="174"/>
                                        </p:tgtEl>
                                        <p:attrNameLst>
                                          <p:attrName>ppt_y</p:attrName>
                                        </p:attrNameLst>
                                      </p:cBhvr>
                                      <p:tavLst>
                                        <p:tav tm="0">
                                          <p:val>
                                            <p:strVal val="0-#ppt_h/2"/>
                                          </p:val>
                                        </p:tav>
                                        <p:tav tm="100000">
                                          <p:val>
                                            <p:strVal val="#ppt_y"/>
                                          </p:val>
                                        </p:tav>
                                      </p:tavLst>
                                    </p:anim>
                                  </p:childTnLst>
                                </p:cTn>
                              </p:par>
                            </p:childTnLst>
                          </p:cTn>
                        </p:par>
                        <p:par>
                          <p:cTn id="29" fill="hold">
                            <p:stCondLst>
                              <p:cond delay="2400"/>
                            </p:stCondLst>
                            <p:childTnLst>
                              <p:par>
                                <p:cTn id="30" presetClass="entr" nodeType="afterEffect" presetSubtype="1" presetID="2" grpId="6" fill="hold">
                                  <p:stCondLst>
                                    <p:cond delay="0"/>
                                  </p:stCondLst>
                                  <p:iterate type="el" backwards="0">
                                    <p:tmAbs val="0"/>
                                  </p:iterate>
                                  <p:childTnLst>
                                    <p:set>
                                      <p:cBhvr>
                                        <p:cTn id="31" fill="hold"/>
                                        <p:tgtEl>
                                          <p:spTgt spid="177"/>
                                        </p:tgtEl>
                                        <p:attrNameLst>
                                          <p:attrName>style.visibility</p:attrName>
                                        </p:attrNameLst>
                                      </p:cBhvr>
                                      <p:to>
                                        <p:strVal val="visible"/>
                                      </p:to>
                                    </p:set>
                                    <p:anim calcmode="lin" valueType="num">
                                      <p:cBhvr>
                                        <p:cTn id="32" dur="500" fill="hold"/>
                                        <p:tgtEl>
                                          <p:spTgt spid="177"/>
                                        </p:tgtEl>
                                        <p:attrNameLst>
                                          <p:attrName>ppt_x</p:attrName>
                                        </p:attrNameLst>
                                      </p:cBhvr>
                                      <p:tavLst>
                                        <p:tav tm="0">
                                          <p:val>
                                            <p:strVal val="#ppt_x"/>
                                          </p:val>
                                        </p:tav>
                                        <p:tav tm="100000">
                                          <p:val>
                                            <p:strVal val="#ppt_x"/>
                                          </p:val>
                                        </p:tav>
                                      </p:tavLst>
                                    </p:anim>
                                    <p:anim calcmode="lin" valueType="num">
                                      <p:cBhvr>
                                        <p:cTn id="33" dur="500" fill="hold"/>
                                        <p:tgtEl>
                                          <p:spTgt spid="17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7" grpId="6"/>
      <p:bldP build="whole" bldLvl="1" animBg="1" rev="0" advAuto="0" spid="176" grpId="3"/>
      <p:bldP build="whole" bldLvl="1" animBg="1" rev="0" advAuto="0" spid="172" grpId="2"/>
      <p:bldP build="whole" bldLvl="1" animBg="1" rev="0" advAuto="0" spid="174" grpId="5"/>
      <p:bldP build="whole" bldLvl="1" animBg="1" rev="0" advAuto="0" spid="173" grpId="1"/>
      <p:bldP build="whole" bldLvl="1" animBg="1" rev="0" advAuto="0" spid="175" grpId="4"/>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标题 1"/>
          <p:cNvSpPr txBox="1"/>
          <p:nvPr>
            <p:ph type="title"/>
          </p:nvPr>
        </p:nvSpPr>
        <p:spPr>
          <a:xfrm>
            <a:off x="1952625" y="101225"/>
            <a:ext cx="5238750" cy="381003"/>
          </a:xfrm>
          <a:prstGeom prst="rect">
            <a:avLst/>
          </a:prstGeom>
        </p:spPr>
        <p:txBody>
          <a:bodyPr/>
          <a:lstStyle>
            <a:lvl1pPr defTabSz="637794">
              <a:defRPr sz="1953">
                <a:effectLst>
                  <a:outerShdw sx="100000" sy="100000" kx="0" ky="0" algn="b" rotWithShape="0" blurRad="35433" dist="35433" dir="2700000">
                    <a:srgbClr val="000000">
                      <a:alpha val="43137"/>
                    </a:srgbClr>
                  </a:outerShdw>
                </a:effectLst>
              </a:defRPr>
            </a:lvl1pPr>
          </a:lstStyle>
          <a:p>
            <a:pPr/>
            <a:r>
              <a:t>Something Interesting</a:t>
            </a:r>
          </a:p>
        </p:txBody>
      </p:sp>
      <p:pic>
        <p:nvPicPr>
          <p:cNvPr id="566" name="图片 9" descr="图片 9"/>
          <p:cNvPicPr>
            <a:picLocks noChangeAspect="1"/>
          </p:cNvPicPr>
          <p:nvPr/>
        </p:nvPicPr>
        <p:blipFill>
          <a:blip r:embed="rId2">
            <a:extLst/>
          </a:blip>
          <a:stretch>
            <a:fillRect/>
          </a:stretch>
        </p:blipFill>
        <p:spPr>
          <a:xfrm>
            <a:off x="389540" y="2340493"/>
            <a:ext cx="3794707" cy="2147226"/>
          </a:xfrm>
          <a:prstGeom prst="rect">
            <a:avLst/>
          </a:prstGeom>
          <a:ln w="12700">
            <a:miter lim="400000"/>
          </a:ln>
        </p:spPr>
      </p:pic>
      <p:pic>
        <p:nvPicPr>
          <p:cNvPr id="567" name="图片 7" descr="图片 7"/>
          <p:cNvPicPr>
            <a:picLocks noChangeAspect="1"/>
          </p:cNvPicPr>
          <p:nvPr/>
        </p:nvPicPr>
        <p:blipFill>
          <a:blip r:embed="rId3">
            <a:extLst/>
          </a:blip>
          <a:stretch>
            <a:fillRect/>
          </a:stretch>
        </p:blipFill>
        <p:spPr>
          <a:xfrm>
            <a:off x="4624085" y="2404154"/>
            <a:ext cx="4138795" cy="1934437"/>
          </a:xfrm>
          <a:prstGeom prst="rect">
            <a:avLst/>
          </a:prstGeom>
          <a:ln w="12700">
            <a:miter lim="400000"/>
          </a:ln>
        </p:spPr>
      </p:pic>
      <p:sp>
        <p:nvSpPr>
          <p:cNvPr id="568" name="文本框 11"/>
          <p:cNvSpPr txBox="1"/>
          <p:nvPr/>
        </p:nvSpPr>
        <p:spPr>
          <a:xfrm>
            <a:off x="1284308" y="857362"/>
            <a:ext cx="6772155" cy="9032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sz="2200">
                <a:solidFill>
                  <a:srgbClr val="FFFFFF"/>
                </a:solidFill>
                <a:latin typeface="Arial"/>
                <a:ea typeface="Arial"/>
                <a:cs typeface="Arial"/>
                <a:sym typeface="Arial"/>
              </a:defRPr>
            </a:pPr>
            <a:r>
              <a:t>Ubisoft has unified design style!</a:t>
            </a:r>
            <a:endParaRPr>
              <a:latin typeface="Calibri"/>
              <a:ea typeface="Calibri"/>
              <a:cs typeface="Calibri"/>
              <a:sym typeface="Calibri"/>
            </a:endParaRPr>
          </a:p>
          <a:p>
            <a:pPr>
              <a:lnSpc>
                <a:spcPct val="150000"/>
              </a:lnSpc>
              <a:defRPr sz="2200">
                <a:solidFill>
                  <a:srgbClr val="FFFFFF"/>
                </a:solidFill>
                <a:latin typeface="Arial"/>
                <a:ea typeface="Arial"/>
                <a:cs typeface="Arial"/>
                <a:sym typeface="Arial"/>
              </a:defRPr>
            </a:pPr>
            <a:r>
              <a:t>(A yu zhen zhuan yi! )</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标题 1"/>
          <p:cNvSpPr txBox="1"/>
          <p:nvPr>
            <p:ph type="title"/>
          </p:nvPr>
        </p:nvSpPr>
        <p:spPr>
          <a:xfrm>
            <a:off x="1952625" y="101225"/>
            <a:ext cx="5238750" cy="381003"/>
          </a:xfrm>
          <a:prstGeom prst="rect">
            <a:avLst/>
          </a:prstGeom>
        </p:spPr>
        <p:txBody>
          <a:bodyPr/>
          <a:lstStyle>
            <a:lvl1pPr defTabSz="637794">
              <a:defRPr sz="1953">
                <a:effectLst>
                  <a:outerShdw sx="100000" sy="100000" kx="0" ky="0" algn="b" rotWithShape="0" blurRad="35433" dist="35433" dir="2700000">
                    <a:srgbClr val="000000">
                      <a:alpha val="43137"/>
                    </a:srgbClr>
                  </a:outerShdw>
                </a:effectLst>
              </a:defRPr>
            </a:lvl1pPr>
          </a:lstStyle>
          <a:p>
            <a:pPr/>
            <a:r>
              <a:t>Something Interesting</a:t>
            </a:r>
          </a:p>
        </p:txBody>
      </p:sp>
      <p:pic>
        <p:nvPicPr>
          <p:cNvPr id="571" name="图片 2" descr="图片 2"/>
          <p:cNvPicPr>
            <a:picLocks noChangeAspect="1"/>
          </p:cNvPicPr>
          <p:nvPr/>
        </p:nvPicPr>
        <p:blipFill>
          <a:blip r:embed="rId2">
            <a:extLst/>
          </a:blip>
          <a:stretch>
            <a:fillRect/>
          </a:stretch>
        </p:blipFill>
        <p:spPr>
          <a:xfrm>
            <a:off x="449981" y="749956"/>
            <a:ext cx="3391127" cy="1905614"/>
          </a:xfrm>
          <a:prstGeom prst="rect">
            <a:avLst/>
          </a:prstGeom>
          <a:ln w="12700">
            <a:miter lim="400000"/>
          </a:ln>
        </p:spPr>
      </p:pic>
      <p:pic>
        <p:nvPicPr>
          <p:cNvPr id="572" name="图片 3" descr="图片 3"/>
          <p:cNvPicPr>
            <a:picLocks noChangeAspect="1"/>
          </p:cNvPicPr>
          <p:nvPr/>
        </p:nvPicPr>
        <p:blipFill>
          <a:blip r:embed="rId3">
            <a:extLst/>
          </a:blip>
          <a:stretch>
            <a:fillRect/>
          </a:stretch>
        </p:blipFill>
        <p:spPr>
          <a:xfrm>
            <a:off x="1024667" y="1898456"/>
            <a:ext cx="3391127" cy="1905615"/>
          </a:xfrm>
          <a:prstGeom prst="rect">
            <a:avLst/>
          </a:prstGeom>
          <a:ln w="12700">
            <a:miter lim="400000"/>
          </a:ln>
        </p:spPr>
      </p:pic>
      <p:pic>
        <p:nvPicPr>
          <p:cNvPr id="573" name="图片 5" descr="图片 5"/>
          <p:cNvPicPr>
            <a:picLocks noChangeAspect="1"/>
          </p:cNvPicPr>
          <p:nvPr/>
        </p:nvPicPr>
        <p:blipFill>
          <a:blip r:embed="rId4">
            <a:extLst/>
          </a:blip>
          <a:stretch>
            <a:fillRect/>
          </a:stretch>
        </p:blipFill>
        <p:spPr>
          <a:xfrm>
            <a:off x="5316634" y="749956"/>
            <a:ext cx="3391126" cy="1905614"/>
          </a:xfrm>
          <a:prstGeom prst="rect">
            <a:avLst/>
          </a:prstGeom>
          <a:ln w="12700">
            <a:miter lim="400000"/>
          </a:ln>
        </p:spPr>
      </p:pic>
      <p:pic>
        <p:nvPicPr>
          <p:cNvPr id="574" name="图片 4" descr="图片 4"/>
          <p:cNvPicPr>
            <a:picLocks noChangeAspect="1"/>
          </p:cNvPicPr>
          <p:nvPr/>
        </p:nvPicPr>
        <p:blipFill>
          <a:blip r:embed="rId5">
            <a:extLst/>
          </a:blip>
          <a:stretch>
            <a:fillRect/>
          </a:stretch>
        </p:blipFill>
        <p:spPr>
          <a:xfrm>
            <a:off x="4741948" y="1898456"/>
            <a:ext cx="3391127" cy="1905615"/>
          </a:xfrm>
          <a:prstGeom prst="rect">
            <a:avLst/>
          </a:prstGeom>
          <a:ln w="12700">
            <a:miter lim="400000"/>
          </a:ln>
        </p:spPr>
      </p:pic>
      <p:pic>
        <p:nvPicPr>
          <p:cNvPr id="575" name="图片 6" descr="图片 6"/>
          <p:cNvPicPr>
            <a:picLocks noChangeAspect="1"/>
          </p:cNvPicPr>
          <p:nvPr/>
        </p:nvPicPr>
        <p:blipFill>
          <a:blip r:embed="rId6">
            <a:extLst/>
          </a:blip>
          <a:stretch>
            <a:fillRect/>
          </a:stretch>
        </p:blipFill>
        <p:spPr>
          <a:xfrm>
            <a:off x="2941958" y="2923299"/>
            <a:ext cx="3398362" cy="19121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标题 1"/>
          <p:cNvSpPr txBox="1"/>
          <p:nvPr>
            <p:ph type="title"/>
          </p:nvPr>
        </p:nvSpPr>
        <p:spPr>
          <a:xfrm>
            <a:off x="1952625" y="101225"/>
            <a:ext cx="5238750" cy="381003"/>
          </a:xfrm>
          <a:prstGeom prst="rect">
            <a:avLst/>
          </a:prstGeom>
        </p:spPr>
        <p:txBody>
          <a:bodyPr/>
          <a:lstStyle>
            <a:lvl1pPr defTabSz="555625">
              <a:defRPr sz="1900">
                <a:effectLst>
                  <a:outerShdw sx="100000" sy="100000" kx="0" ky="0" algn="b" rotWithShape="0" blurRad="25400" dist="30861" dir="2700000">
                    <a:srgbClr val="000000">
                      <a:alpha val="43137"/>
                    </a:srgbClr>
                  </a:outerShdw>
                </a:effectLst>
              </a:defRPr>
            </a:lvl1pPr>
          </a:lstStyle>
          <a:p>
            <a:pPr/>
            <a:r>
              <a:t>Reference</a:t>
            </a:r>
          </a:p>
        </p:txBody>
      </p:sp>
      <p:sp>
        <p:nvSpPr>
          <p:cNvPr id="578" name="文本框 3"/>
          <p:cNvSpPr txBox="1"/>
          <p:nvPr/>
        </p:nvSpPr>
        <p:spPr>
          <a:xfrm>
            <a:off x="185892" y="767849"/>
            <a:ext cx="8772216" cy="2529839"/>
          </a:xfrm>
          <a:prstGeom prst="rect">
            <a:avLst/>
          </a:prstGeom>
          <a:solidFill>
            <a:srgbClr val="FFFFFF">
              <a:alpha val="40000"/>
            </a:srgbClr>
          </a:solidFill>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defRPr sz="2000">
                <a:solidFill>
                  <a:srgbClr val="FFFFFF"/>
                </a:solidFill>
                <a:latin typeface="+mn-lt"/>
                <a:ea typeface="+mn-ea"/>
                <a:cs typeface="+mn-cs"/>
                <a:sym typeface="等线"/>
              </a:defRPr>
            </a:pPr>
            <a:r>
              <a:t>[1]</a:t>
            </a:r>
            <a:r>
              <a:rPr>
                <a:solidFill>
                  <a:schemeClr val="accent1">
                    <a:lumOff val="20196"/>
                  </a:schemeClr>
                </a:solidFill>
              </a:rPr>
              <a:t> </a:t>
            </a:r>
            <a:r>
              <a:rPr u="sng">
                <a:solidFill>
                  <a:srgbClr val="0000FF"/>
                </a:solidFill>
                <a:uFill>
                  <a:solidFill>
                    <a:srgbClr val="0000FF"/>
                  </a:solidFill>
                </a:uFill>
                <a:hlinkClick r:id="rId2" invalidUrl="" action="" tgtFrame="" tooltip="" history="1" highlightClick="0" endSnd="0"/>
              </a:rPr>
              <a:t>http://steamdb.info</a:t>
            </a:r>
            <a:endParaRPr u="sng">
              <a:solidFill>
                <a:schemeClr val="accent1">
                  <a:lumOff val="20196"/>
                </a:schemeClr>
              </a:solidFill>
              <a:uFill>
                <a:solidFill>
                  <a:srgbClr val="0563C1"/>
                </a:solidFill>
              </a:uFill>
            </a:endParaRPr>
          </a:p>
          <a:p>
            <a:pPr>
              <a:defRPr sz="2000">
                <a:solidFill>
                  <a:srgbClr val="FFFFFF"/>
                </a:solidFill>
                <a:latin typeface="+mn-lt"/>
                <a:ea typeface="+mn-ea"/>
                <a:cs typeface="+mn-cs"/>
                <a:sym typeface="等线"/>
              </a:defRPr>
            </a:pPr>
            <a:r>
              <a:t>[2]</a:t>
            </a:r>
            <a:r>
              <a:rPr>
                <a:solidFill>
                  <a:schemeClr val="accent1">
                    <a:lumOff val="20196"/>
                  </a:schemeClr>
                </a:solidFill>
              </a:rPr>
              <a:t> </a:t>
            </a:r>
            <a:r>
              <a:rPr u="sng">
                <a:solidFill>
                  <a:srgbClr val="0000FF"/>
                </a:solidFill>
                <a:uFill>
                  <a:solidFill>
                    <a:srgbClr val="0000FF"/>
                  </a:solidFill>
                </a:uFill>
                <a:hlinkClick r:id="rId3" invalidUrl="" action="" tgtFrame="" tooltip="" history="1" highlightClick="0" endSnd="0"/>
              </a:rPr>
              <a:t>https://github.com/ankonzoid/artificio</a:t>
            </a:r>
            <a:endParaRPr u="sng">
              <a:solidFill>
                <a:schemeClr val="accent1">
                  <a:lumOff val="20196"/>
                </a:schemeClr>
              </a:solidFill>
              <a:uFill>
                <a:solidFill>
                  <a:srgbClr val="0563C1"/>
                </a:solidFill>
              </a:uFill>
            </a:endParaRPr>
          </a:p>
          <a:p>
            <a:pPr>
              <a:defRPr sz="2000">
                <a:solidFill>
                  <a:srgbClr val="FFFFFF"/>
                </a:solidFill>
                <a:latin typeface="+mn-lt"/>
                <a:ea typeface="+mn-ea"/>
                <a:cs typeface="+mn-cs"/>
                <a:sym typeface="等线"/>
              </a:defRPr>
            </a:pPr>
            <a:r>
              <a:t>[3]</a:t>
            </a:r>
            <a:r>
              <a:rPr>
                <a:solidFill>
                  <a:schemeClr val="accent1">
                    <a:lumOff val="20196"/>
                  </a:schemeClr>
                </a:solidFill>
              </a:rPr>
              <a:t> </a:t>
            </a:r>
            <a:r>
              <a:rPr u="sng">
                <a:solidFill>
                  <a:srgbClr val="0000FF"/>
                </a:solidFill>
                <a:uFill>
                  <a:solidFill>
                    <a:srgbClr val="0000FF"/>
                  </a:solidFill>
                </a:uFill>
                <a:hlinkClick r:id="rId4" invalidUrl="" action="" tgtFrame="" tooltip="" history="1" highlightClick="0" endSnd="0"/>
              </a:rPr>
              <a:t>https://scikit-learn.org/stable/modules/clustering.html#affinity-propagation</a:t>
            </a:r>
            <a:endParaRPr u="sng">
              <a:solidFill>
                <a:schemeClr val="accent1">
                  <a:lumOff val="20196"/>
                </a:schemeClr>
              </a:solidFill>
              <a:uFill>
                <a:solidFill>
                  <a:srgbClr val="0563C1"/>
                </a:solidFill>
              </a:uFill>
            </a:endParaRPr>
          </a:p>
          <a:p>
            <a:pPr>
              <a:defRPr sz="2000">
                <a:solidFill>
                  <a:srgbClr val="FFFFFF"/>
                </a:solidFill>
                <a:latin typeface="+mn-lt"/>
                <a:ea typeface="+mn-ea"/>
                <a:cs typeface="+mn-cs"/>
                <a:sym typeface="等线"/>
              </a:defRPr>
            </a:pPr>
            <a:r>
              <a:t>[4] </a:t>
            </a:r>
            <a:r>
              <a:rPr u="sng">
                <a:solidFill>
                  <a:srgbClr val="0000FF"/>
                </a:solidFill>
                <a:uFill>
                  <a:solidFill>
                    <a:srgbClr val="0000FF"/>
                  </a:solidFill>
                </a:uFill>
                <a:hlinkClick r:id="rId5" invalidUrl="" action="" tgtFrame="" tooltip="" history="1" highlightClick="0" endSnd="0"/>
              </a:rPr>
              <a:t>https://en.wikipedia.org/wiki/Half-Life_2</a:t>
            </a:r>
          </a:p>
          <a:p>
            <a:pPr>
              <a:defRPr sz="2000">
                <a:solidFill>
                  <a:srgbClr val="FFFFFF"/>
                </a:solidFill>
                <a:latin typeface="+mn-lt"/>
                <a:ea typeface="+mn-ea"/>
                <a:cs typeface="+mn-cs"/>
                <a:sym typeface="等线"/>
              </a:defRPr>
            </a:pPr>
            <a:r>
              <a:t>[5] </a:t>
            </a:r>
            <a:r>
              <a:rPr u="sng">
                <a:solidFill>
                  <a:srgbClr val="0000FF"/>
                </a:solidFill>
                <a:uFill>
                  <a:solidFill>
                    <a:srgbClr val="0000FF"/>
                  </a:solidFill>
                </a:uFill>
                <a:hlinkClick r:id="rId6" invalidUrl="" action="" tgtFrame="" tooltip="" history="1" highlightClick="0" endSnd="0"/>
              </a:rPr>
              <a:t>https://en.wikipedia.org/wiki/Half-Life_2:_Episode_One</a:t>
            </a:r>
          </a:p>
          <a:p>
            <a:pPr>
              <a:defRPr sz="2000">
                <a:solidFill>
                  <a:srgbClr val="FFFFFF"/>
                </a:solidFill>
                <a:latin typeface="+mn-lt"/>
                <a:ea typeface="+mn-ea"/>
                <a:cs typeface="+mn-cs"/>
                <a:sym typeface="等线"/>
              </a:defRPr>
            </a:pPr>
            <a:r>
              <a:t>[6] </a:t>
            </a:r>
            <a:r>
              <a:rPr u="sng">
                <a:solidFill>
                  <a:srgbClr val="0000FF"/>
                </a:solidFill>
                <a:uFill>
                  <a:solidFill>
                    <a:srgbClr val="0000FF"/>
                  </a:solidFill>
                </a:uFill>
                <a:hlinkClick r:id="rId7" invalidUrl="" action="" tgtFrame="" tooltip="" history="1" highlightClick="0" endSnd="0"/>
              </a:rPr>
              <a:t>https://en.wikipedia.org/wiki/Counter-Strike</a:t>
            </a:r>
          </a:p>
          <a:p>
            <a:pPr>
              <a:defRPr sz="2000">
                <a:solidFill>
                  <a:srgbClr val="FFFFFF"/>
                </a:solidFill>
                <a:latin typeface="+mn-lt"/>
                <a:ea typeface="+mn-ea"/>
                <a:cs typeface="+mn-cs"/>
                <a:sym typeface="等线"/>
              </a:defRPr>
            </a:pPr>
            <a:r>
              <a:t>[7] </a:t>
            </a:r>
            <a:r>
              <a:rPr u="sng">
                <a:solidFill>
                  <a:srgbClr val="0000FF"/>
                </a:solidFill>
                <a:uFill>
                  <a:solidFill>
                    <a:srgbClr val="0000FF"/>
                  </a:solidFill>
                </a:uFill>
                <a:hlinkClick r:id="rId8" invalidUrl="" action="" tgtFrame="" tooltip="" history="1" highlightClick="0" endSnd="0"/>
              </a:rPr>
              <a:t>https://en.wikipedia.org/wiki/Counter-Strike_(video_game)</a:t>
            </a:r>
          </a:p>
          <a:p>
            <a:pPr>
              <a:defRPr sz="2000">
                <a:solidFill>
                  <a:srgbClr val="FFFFFF"/>
                </a:solidFill>
                <a:latin typeface="+mn-lt"/>
                <a:ea typeface="+mn-ea"/>
                <a:cs typeface="+mn-cs"/>
                <a:sym typeface="等线"/>
              </a:defRPr>
            </a:pPr>
            <a:r>
              <a:t>[8] </a:t>
            </a:r>
            <a:r>
              <a:rPr u="sng">
                <a:solidFill>
                  <a:srgbClr val="0000FF"/>
                </a:solidFill>
                <a:uFill>
                  <a:solidFill>
                    <a:srgbClr val="0000FF"/>
                  </a:solidFill>
                </a:uFill>
                <a:hlinkClick r:id="rId9" invalidUrl="" action="" tgtFrame="" tooltip="" history="1" highlightClick="0" endSnd="0"/>
              </a:rPr>
              <a:t>https://en.wikipedia.org/wiki/Tomb_Raider</a:t>
            </a:r>
          </a:p>
        </p:txBody>
      </p:sp>
      <p:sp>
        <p:nvSpPr>
          <p:cNvPr id="579" name="Slide Number"/>
          <p:cNvSpPr txBox="1"/>
          <p:nvPr>
            <p:ph type="sldNum" sz="quarter" idx="4294967295"/>
          </p:nvPr>
        </p:nvSpPr>
        <p:spPr>
          <a:xfrm>
            <a:off x="6329180" y="4658043"/>
            <a:ext cx="224020" cy="2184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Text Placeholder 4"/>
          <p:cNvSpPr txBox="1"/>
          <p:nvPr/>
        </p:nvSpPr>
        <p:spPr>
          <a:xfrm>
            <a:off x="1590881" y="3444455"/>
            <a:ext cx="5962237" cy="85344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80000"/>
              </a:lnSpc>
              <a:defRPr sz="6000">
                <a:ln w="9525" cap="flat">
                  <a:solidFill>
                    <a:srgbClr val="FFFFFF">
                      <a:alpha val="56000"/>
                    </a:srgbClr>
                  </a:solidFill>
                  <a:prstDash val="solid"/>
                  <a:round/>
                </a:ln>
                <a:solidFill>
                  <a:srgbClr val="FFFFFF"/>
                </a:solidFill>
                <a:latin typeface="DIN Condensed"/>
                <a:ea typeface="DIN Condensed"/>
                <a:cs typeface="DIN Condensed"/>
                <a:sym typeface="DIN Condensed"/>
              </a:defRPr>
            </a:lvl1pPr>
          </a:lstStyle>
          <a:p>
            <a:pPr/>
            <a:r>
              <a:t>THANKS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Text Placeholder 4"/>
          <p:cNvSpPr txBox="1"/>
          <p:nvPr/>
        </p:nvSpPr>
        <p:spPr>
          <a:xfrm>
            <a:off x="1590881" y="3444455"/>
            <a:ext cx="5962237" cy="85344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80000"/>
              </a:lnSpc>
              <a:defRPr sz="6000">
                <a:ln w="9525" cap="flat">
                  <a:solidFill>
                    <a:srgbClr val="FFFFFF">
                      <a:alpha val="56000"/>
                    </a:srgbClr>
                  </a:solidFill>
                  <a:prstDash val="solid"/>
                  <a:round/>
                </a:ln>
                <a:solidFill>
                  <a:srgbClr val="FFFFFF"/>
                </a:solidFill>
                <a:latin typeface="DIN Condensed"/>
                <a:ea typeface="DIN Condensed"/>
                <a:cs typeface="DIN Condensed"/>
                <a:sym typeface="DIN Condensed"/>
              </a:defRPr>
            </a:lvl1pPr>
          </a:lstStyle>
          <a:p>
            <a:pPr/>
            <a:r>
              <a:t>Q&amp;A</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Text Placeholder 4"/>
          <p:cNvSpPr txBox="1"/>
          <p:nvPr/>
        </p:nvSpPr>
        <p:spPr>
          <a:xfrm>
            <a:off x="2107046" y="117737"/>
            <a:ext cx="4929908" cy="39878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80000"/>
              </a:lnSpc>
              <a:defRPr sz="2400">
                <a:ln w="9525" cap="flat">
                  <a:solidFill>
                    <a:srgbClr val="FFFFFF">
                      <a:alpha val="56000"/>
                    </a:srgbClr>
                  </a:solidFill>
                  <a:prstDash val="solid"/>
                  <a:round/>
                </a:ln>
                <a:solidFill>
                  <a:srgbClr val="FFFFFF"/>
                </a:solidFill>
                <a:latin typeface="DIN Condensed"/>
                <a:ea typeface="DIN Condensed"/>
                <a:cs typeface="DIN Condensed"/>
                <a:sym typeface="DIN Condensed"/>
              </a:defRPr>
            </a:lvl1pPr>
          </a:lstStyle>
          <a:p>
            <a:pPr/>
            <a:r>
              <a:t>Why? SAVE MONEY</a:t>
            </a:r>
          </a:p>
        </p:txBody>
      </p:sp>
      <p:pic>
        <p:nvPicPr>
          <p:cNvPr id="182" name="Image" descr="Image"/>
          <p:cNvPicPr>
            <a:picLocks noChangeAspect="1"/>
          </p:cNvPicPr>
          <p:nvPr/>
        </p:nvPicPr>
        <p:blipFill>
          <a:blip r:embed="rId3">
            <a:extLst/>
          </a:blip>
          <a:stretch>
            <a:fillRect/>
          </a:stretch>
        </p:blipFill>
        <p:spPr>
          <a:xfrm>
            <a:off x="1129969" y="1059236"/>
            <a:ext cx="4113253" cy="3602516"/>
          </a:xfrm>
          <a:prstGeom prst="rect">
            <a:avLst/>
          </a:prstGeom>
          <a:ln w="12700">
            <a:miter lim="400000"/>
          </a:ln>
        </p:spPr>
      </p:pic>
      <p:pic>
        <p:nvPicPr>
          <p:cNvPr id="183" name="Image" descr="Image"/>
          <p:cNvPicPr>
            <a:picLocks noChangeAspect="1"/>
          </p:cNvPicPr>
          <p:nvPr/>
        </p:nvPicPr>
        <p:blipFill>
          <a:blip r:embed="rId4">
            <a:extLst/>
          </a:blip>
          <a:stretch>
            <a:fillRect/>
          </a:stretch>
        </p:blipFill>
        <p:spPr>
          <a:xfrm>
            <a:off x="5231212" y="1059236"/>
            <a:ext cx="2796909" cy="3602516"/>
          </a:xfrm>
          <a:prstGeom prst="rect">
            <a:avLst/>
          </a:prstGeom>
          <a:ln w="12700">
            <a:miter lim="400000"/>
          </a:ln>
        </p:spPr>
      </p:pic>
      <p:sp>
        <p:nvSpPr>
          <p:cNvPr id="184" name="Arrow"/>
          <p:cNvSpPr/>
          <p:nvPr/>
        </p:nvSpPr>
        <p:spPr>
          <a:xfrm rot="6360053">
            <a:off x="6863246" y="2017324"/>
            <a:ext cx="580308" cy="240365"/>
          </a:xfrm>
          <a:prstGeom prst="rightArrow">
            <a:avLst>
              <a:gd name="adj1" fmla="val 49599"/>
              <a:gd name="adj2" fmla="val 107901"/>
            </a:avLst>
          </a:prstGeom>
          <a:solidFill>
            <a:srgbClr val="FF0400"/>
          </a:solidFill>
          <a:ln w="12700">
            <a:miter lim="400000"/>
          </a:ln>
        </p:spPr>
        <p:txBody>
          <a:bodyPr lIns="45718" tIns="45718" rIns="45718" bIns="45718" anchor="ctr"/>
          <a:lstStyle/>
          <a:p>
            <a:pPr/>
          </a:p>
        </p:txBody>
      </p:sp>
      <p:sp>
        <p:nvSpPr>
          <p:cNvPr id="185" name="Arrow"/>
          <p:cNvSpPr/>
          <p:nvPr/>
        </p:nvSpPr>
        <p:spPr>
          <a:xfrm rot="7154523">
            <a:off x="3302187" y="1515517"/>
            <a:ext cx="580307" cy="240365"/>
          </a:xfrm>
          <a:prstGeom prst="rightArrow">
            <a:avLst>
              <a:gd name="adj1" fmla="val 49599"/>
              <a:gd name="adj2" fmla="val 107901"/>
            </a:avLst>
          </a:prstGeom>
          <a:solidFill>
            <a:srgbClr val="FF0400"/>
          </a:solidFill>
          <a:ln w="12700">
            <a:miter lim="400000"/>
          </a:ln>
        </p:spPr>
        <p:txBody>
          <a:bodyPr lIns="45718" tIns="45718" rIns="45718" bIns="45718" anchor="ctr"/>
          <a:lstStyle/>
          <a:p>
            <a:pPr/>
          </a:p>
        </p:txBody>
      </p:sp>
      <p:sp>
        <p:nvSpPr>
          <p:cNvPr id="186" name="✅"/>
          <p:cNvSpPr txBox="1"/>
          <p:nvPr/>
        </p:nvSpPr>
        <p:spPr>
          <a:xfrm>
            <a:off x="3669076" y="1096164"/>
            <a:ext cx="320039"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t>
            </a:r>
          </a:p>
        </p:txBody>
      </p:sp>
      <p:sp>
        <p:nvSpPr>
          <p:cNvPr id="187" name="❌"/>
          <p:cNvSpPr txBox="1"/>
          <p:nvPr/>
        </p:nvSpPr>
        <p:spPr>
          <a:xfrm>
            <a:off x="7109851" y="1534209"/>
            <a:ext cx="320039"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Text Placeholder 4"/>
          <p:cNvSpPr txBox="1"/>
          <p:nvPr/>
        </p:nvSpPr>
        <p:spPr>
          <a:xfrm>
            <a:off x="727478" y="3063456"/>
            <a:ext cx="7689044" cy="161544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ct val="80000"/>
              </a:lnSpc>
              <a:defRPr sz="6000">
                <a:ln w="9525" cap="flat">
                  <a:solidFill>
                    <a:srgbClr val="FFFFFF">
                      <a:alpha val="56000"/>
                    </a:srgbClr>
                  </a:solidFill>
                  <a:prstDash val="solid"/>
                  <a:round/>
                </a:ln>
                <a:solidFill>
                  <a:srgbClr val="FFFFFF"/>
                </a:solidFill>
                <a:latin typeface="DIN Condensed"/>
                <a:ea typeface="DIN Condensed"/>
                <a:cs typeface="DIN Condensed"/>
                <a:sym typeface="DIN Condensed"/>
              </a:defRPr>
            </a:lvl1pPr>
          </a:lstStyle>
          <a:p>
            <a:pPr/>
            <a:r>
              <a:t>Do you want to become a senior game player ?</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Do you know …"/>
          <p:cNvSpPr txBox="1"/>
          <p:nvPr>
            <p:ph type="title"/>
          </p:nvPr>
        </p:nvSpPr>
        <p:spPr>
          <a:prstGeom prst="rect">
            <a:avLst/>
          </a:prstGeom>
        </p:spPr>
        <p:txBody>
          <a:bodyPr/>
          <a:lstStyle>
            <a:lvl1pPr defTabSz="555498">
              <a:defRPr sz="1944">
                <a:effectLst>
                  <a:outerShdw sx="100000" sy="100000" kx="0" ky="0" algn="b" rotWithShape="0" blurRad="30861" dist="30861" dir="2700000">
                    <a:srgbClr val="000000">
                      <a:alpha val="43137"/>
                    </a:srgbClr>
                  </a:outerShdw>
                </a:effectLst>
              </a:defRPr>
            </a:lvl1pPr>
          </a:lstStyle>
          <a:p>
            <a:pPr/>
            <a:r>
              <a:t>Do you know …</a:t>
            </a:r>
          </a:p>
        </p:txBody>
      </p:sp>
      <p:pic>
        <p:nvPicPr>
          <p:cNvPr id="196" name="Image" descr="Image"/>
          <p:cNvPicPr>
            <a:picLocks noChangeAspect="1"/>
          </p:cNvPicPr>
          <p:nvPr/>
        </p:nvPicPr>
        <p:blipFill>
          <a:blip r:embed="rId3">
            <a:extLst/>
          </a:blip>
          <a:stretch>
            <a:fillRect/>
          </a:stretch>
        </p:blipFill>
        <p:spPr>
          <a:xfrm>
            <a:off x="1651000" y="1206500"/>
            <a:ext cx="5842000" cy="27305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Do you know …"/>
          <p:cNvSpPr txBox="1"/>
          <p:nvPr>
            <p:ph type="title"/>
          </p:nvPr>
        </p:nvSpPr>
        <p:spPr>
          <a:prstGeom prst="rect">
            <a:avLst/>
          </a:prstGeom>
        </p:spPr>
        <p:txBody>
          <a:bodyPr/>
          <a:lstStyle>
            <a:lvl1pPr defTabSz="555498">
              <a:defRPr sz="1944">
                <a:effectLst>
                  <a:outerShdw sx="100000" sy="100000" kx="0" ky="0" algn="b" rotWithShape="0" blurRad="30861" dist="30861" dir="2700000">
                    <a:srgbClr val="000000">
                      <a:alpha val="43137"/>
                    </a:srgbClr>
                  </a:outerShdw>
                </a:effectLst>
              </a:defRPr>
            </a:lvl1pPr>
          </a:lstStyle>
          <a:p>
            <a:pPr/>
            <a:r>
              <a:t>Do you know …</a:t>
            </a:r>
          </a:p>
        </p:txBody>
      </p:sp>
      <p:pic>
        <p:nvPicPr>
          <p:cNvPr id="201" name="Image" descr="Image"/>
          <p:cNvPicPr>
            <a:picLocks noChangeAspect="1"/>
          </p:cNvPicPr>
          <p:nvPr/>
        </p:nvPicPr>
        <p:blipFill>
          <a:blip r:embed="rId2">
            <a:extLst/>
          </a:blip>
          <a:stretch>
            <a:fillRect/>
          </a:stretch>
        </p:blipFill>
        <p:spPr>
          <a:xfrm>
            <a:off x="1909067" y="1207644"/>
            <a:ext cx="5842001" cy="273050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第一PPT，www.1ppt.com​">
  <a:themeElements>
    <a:clrScheme name="第一PPT，www.1ppt.com​">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第一PPT，www.1ppt.com​">
      <a:majorFont>
        <a:latin typeface="Helvetica"/>
        <a:ea typeface="Helvetica"/>
        <a:cs typeface="Helvetica"/>
      </a:majorFont>
      <a:minorFont>
        <a:latin typeface="等线"/>
        <a:ea typeface="等线"/>
        <a:cs typeface="等线"/>
      </a:minorFont>
    </a:fontScheme>
    <a:fmtScheme name="第一PPT，www.1ppt.c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6858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6858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第一PPT，www.1ppt.com​">
  <a:themeElements>
    <a:clrScheme name="第一PPT，www.1ppt.com​">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第一PPT，www.1ppt.com​">
      <a:majorFont>
        <a:latin typeface="Helvetica"/>
        <a:ea typeface="Helvetica"/>
        <a:cs typeface="Helvetica"/>
      </a:majorFont>
      <a:minorFont>
        <a:latin typeface="等线"/>
        <a:ea typeface="等线"/>
        <a:cs typeface="等线"/>
      </a:minorFont>
    </a:fontScheme>
    <a:fmtScheme name="第一PPT，www.1ppt.c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6858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685800"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